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8" r:id="rId3"/>
    <p:sldId id="259" r:id="rId4"/>
    <p:sldId id="290" r:id="rId5"/>
    <p:sldId id="284" r:id="rId6"/>
    <p:sldId id="289" r:id="rId7"/>
    <p:sldId id="296" r:id="rId8"/>
    <p:sldId id="262" r:id="rId9"/>
    <p:sldId id="291" r:id="rId10"/>
    <p:sldId id="299" r:id="rId11"/>
    <p:sldId id="293" r:id="rId12"/>
    <p:sldId id="295" r:id="rId13"/>
    <p:sldId id="297" r:id="rId14"/>
    <p:sldId id="298" r:id="rId15"/>
    <p:sldId id="300" r:id="rId16"/>
    <p:sldId id="301" r:id="rId17"/>
    <p:sldId id="302" r:id="rId18"/>
    <p:sldId id="303" r:id="rId19"/>
    <p:sldId id="304" r:id="rId20"/>
    <p:sldId id="305" r:id="rId21"/>
    <p:sldId id="288" r:id="rId22"/>
    <p:sldId id="278" r:id="rId23"/>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7183"/>
    <a:srgbClr val="0B3C5A"/>
    <a:srgbClr val="0A1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2"/>
  </p:normalViewPr>
  <p:slideViewPr>
    <p:cSldViewPr>
      <p:cViewPr varScale="1">
        <p:scale>
          <a:sx n="52" d="100"/>
          <a:sy n="52" d="100"/>
        </p:scale>
        <p:origin x="518"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1762CCB0-6D00-4692-A0D3-581668856531}" type="datetimeFigureOut">
              <a:rPr lang="en-US" smtClean="0"/>
              <a:t>4/24/2024</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2D95B582-1344-4FE2-944A-7A214644DCFB}" type="slidenum">
              <a:rPr lang="en-US" smtClean="0"/>
              <a:t>‹#›</a:t>
            </a:fld>
            <a:endParaRPr lang="en-US"/>
          </a:p>
        </p:txBody>
      </p:sp>
    </p:spTree>
    <p:extLst>
      <p:ext uri="{BB962C8B-B14F-4D97-AF65-F5344CB8AC3E}">
        <p14:creationId xmlns:p14="http://schemas.microsoft.com/office/powerpoint/2010/main" val="4070995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8150" b="1"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98899DE-1AF3-4BB7-B6FE-D39946FDD91E}" type="datetime1">
              <a:rPr lang="en-US" smtClean="0"/>
              <a:t>4/24/2024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150" b="1"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0A81530-BECD-4078-91B4-42EF24030E9D}" type="datetime1">
              <a:rPr lang="en-US" smtClean="0"/>
              <a:t>4/24/2024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2F5FA"/>
          </a:solidFill>
        </p:spPr>
        <p:txBody>
          <a:bodyPr wrap="square" lIns="0" tIns="0" rIns="0" bIns="0" rtlCol="0"/>
          <a:lstStyle/>
          <a:p>
            <a:endParaRPr/>
          </a:p>
        </p:txBody>
      </p:sp>
      <p:sp>
        <p:nvSpPr>
          <p:cNvPr id="17" name="bg object 17"/>
          <p:cNvSpPr/>
          <p:nvPr/>
        </p:nvSpPr>
        <p:spPr>
          <a:xfrm>
            <a:off x="6172114" y="0"/>
            <a:ext cx="1329055" cy="664210"/>
          </a:xfrm>
          <a:custGeom>
            <a:avLst/>
            <a:gdLst/>
            <a:ahLst/>
            <a:cxnLst/>
            <a:rect l="l" t="t" r="r" b="b"/>
            <a:pathLst>
              <a:path w="1329054" h="664210">
                <a:moveTo>
                  <a:pt x="0" y="0"/>
                </a:moveTo>
                <a:lnTo>
                  <a:pt x="1328704" y="0"/>
                </a:lnTo>
                <a:lnTo>
                  <a:pt x="664352" y="663843"/>
                </a:lnTo>
                <a:lnTo>
                  <a:pt x="0" y="0"/>
                </a:lnTo>
                <a:close/>
              </a:path>
            </a:pathLst>
          </a:custGeom>
          <a:solidFill>
            <a:srgbClr val="F2F5FA"/>
          </a:solidFill>
        </p:spPr>
        <p:txBody>
          <a:bodyPr wrap="square" lIns="0" tIns="0" rIns="0" bIns="0" rtlCol="0"/>
          <a:lstStyle/>
          <a:p>
            <a:endParaRPr/>
          </a:p>
        </p:txBody>
      </p:sp>
      <p:sp>
        <p:nvSpPr>
          <p:cNvPr id="18" name="bg object 18"/>
          <p:cNvSpPr/>
          <p:nvPr/>
        </p:nvSpPr>
        <p:spPr>
          <a:xfrm>
            <a:off x="0" y="0"/>
            <a:ext cx="1224915" cy="1224280"/>
          </a:xfrm>
          <a:custGeom>
            <a:avLst/>
            <a:gdLst/>
            <a:ahLst/>
            <a:cxnLst/>
            <a:rect l="l" t="t" r="r" b="b"/>
            <a:pathLst>
              <a:path w="1224915" h="1224280">
                <a:moveTo>
                  <a:pt x="0" y="1223713"/>
                </a:moveTo>
                <a:lnTo>
                  <a:pt x="0" y="0"/>
                </a:lnTo>
                <a:lnTo>
                  <a:pt x="1224652" y="0"/>
                </a:lnTo>
                <a:lnTo>
                  <a:pt x="0" y="1223713"/>
                </a:lnTo>
                <a:close/>
              </a:path>
            </a:pathLst>
          </a:custGeom>
          <a:solidFill>
            <a:srgbClr val="F2F5FA"/>
          </a:solidFill>
        </p:spPr>
        <p:txBody>
          <a:bodyPr wrap="square" lIns="0" tIns="0" rIns="0" bIns="0" rtlCol="0"/>
          <a:lstStyle/>
          <a:p>
            <a:endParaRPr/>
          </a:p>
        </p:txBody>
      </p:sp>
      <p:sp>
        <p:nvSpPr>
          <p:cNvPr id="19" name="bg object 19"/>
          <p:cNvSpPr/>
          <p:nvPr/>
        </p:nvSpPr>
        <p:spPr>
          <a:xfrm>
            <a:off x="0" y="184016"/>
            <a:ext cx="1040765" cy="2316480"/>
          </a:xfrm>
          <a:custGeom>
            <a:avLst/>
            <a:gdLst/>
            <a:ahLst/>
            <a:cxnLst/>
            <a:rect l="l" t="t" r="r" b="b"/>
            <a:pathLst>
              <a:path w="1040765" h="2316480">
                <a:moveTo>
                  <a:pt x="0" y="2316398"/>
                </a:moveTo>
                <a:lnTo>
                  <a:pt x="0" y="1039697"/>
                </a:lnTo>
                <a:lnTo>
                  <a:pt x="1040494" y="0"/>
                </a:lnTo>
                <a:lnTo>
                  <a:pt x="1040494" y="2316398"/>
                </a:lnTo>
                <a:lnTo>
                  <a:pt x="0" y="2316398"/>
                </a:lnTo>
                <a:close/>
              </a:path>
            </a:pathLst>
          </a:custGeom>
          <a:solidFill>
            <a:srgbClr val="CBDDEC"/>
          </a:solidFill>
        </p:spPr>
        <p:txBody>
          <a:bodyPr wrap="square" lIns="0" tIns="0" rIns="0" bIns="0" rtlCol="0"/>
          <a:lstStyle/>
          <a:p>
            <a:endParaRPr/>
          </a:p>
        </p:txBody>
      </p:sp>
      <p:sp>
        <p:nvSpPr>
          <p:cNvPr id="20" name="bg object 20"/>
          <p:cNvSpPr/>
          <p:nvPr/>
        </p:nvSpPr>
        <p:spPr>
          <a:xfrm>
            <a:off x="0" y="1342215"/>
            <a:ext cx="2199640" cy="2198370"/>
          </a:xfrm>
          <a:custGeom>
            <a:avLst/>
            <a:gdLst/>
            <a:ahLst/>
            <a:cxnLst/>
            <a:rect l="l" t="t" r="r" b="b"/>
            <a:pathLst>
              <a:path w="2199640" h="2198370">
                <a:moveTo>
                  <a:pt x="0" y="2198364"/>
                </a:moveTo>
                <a:lnTo>
                  <a:pt x="0" y="0"/>
                </a:lnTo>
                <a:lnTo>
                  <a:pt x="2199624" y="0"/>
                </a:lnTo>
                <a:lnTo>
                  <a:pt x="0" y="2198364"/>
                </a:lnTo>
                <a:close/>
              </a:path>
            </a:pathLst>
          </a:custGeom>
          <a:solidFill>
            <a:srgbClr val="AFC1D0"/>
          </a:solidFill>
        </p:spPr>
        <p:txBody>
          <a:bodyPr wrap="square" lIns="0" tIns="0" rIns="0" bIns="0" rtlCol="0"/>
          <a:lstStyle/>
          <a:p>
            <a:endParaRPr/>
          </a:p>
        </p:txBody>
      </p:sp>
      <p:sp>
        <p:nvSpPr>
          <p:cNvPr id="21" name="bg object 21"/>
          <p:cNvSpPr/>
          <p:nvPr/>
        </p:nvSpPr>
        <p:spPr>
          <a:xfrm>
            <a:off x="2199624" y="0"/>
            <a:ext cx="2319020" cy="1342390"/>
          </a:xfrm>
          <a:custGeom>
            <a:avLst/>
            <a:gdLst/>
            <a:ahLst/>
            <a:cxnLst/>
            <a:rect l="l" t="t" r="r" b="b"/>
            <a:pathLst>
              <a:path w="2319020" h="1342390">
                <a:moveTo>
                  <a:pt x="0" y="1342215"/>
                </a:moveTo>
                <a:lnTo>
                  <a:pt x="1343506" y="0"/>
                </a:lnTo>
                <a:lnTo>
                  <a:pt x="2318666" y="0"/>
                </a:lnTo>
                <a:lnTo>
                  <a:pt x="2318666" y="1342215"/>
                </a:lnTo>
                <a:lnTo>
                  <a:pt x="0" y="1342215"/>
                </a:lnTo>
                <a:close/>
              </a:path>
            </a:pathLst>
          </a:custGeom>
          <a:solidFill>
            <a:srgbClr val="F2F5FA"/>
          </a:solidFill>
        </p:spPr>
        <p:txBody>
          <a:bodyPr wrap="square" lIns="0" tIns="0" rIns="0" bIns="0" rtlCol="0"/>
          <a:lstStyle/>
          <a:p>
            <a:endParaRPr/>
          </a:p>
        </p:txBody>
      </p:sp>
      <p:sp>
        <p:nvSpPr>
          <p:cNvPr id="22" name="bg object 22"/>
          <p:cNvSpPr/>
          <p:nvPr/>
        </p:nvSpPr>
        <p:spPr>
          <a:xfrm>
            <a:off x="4518290" y="0"/>
            <a:ext cx="1343660" cy="1342390"/>
          </a:xfrm>
          <a:custGeom>
            <a:avLst/>
            <a:gdLst/>
            <a:ahLst/>
            <a:cxnLst/>
            <a:rect l="l" t="t" r="r" b="b"/>
            <a:pathLst>
              <a:path w="1343660" h="1342390">
                <a:moveTo>
                  <a:pt x="0" y="1342215"/>
                </a:moveTo>
                <a:lnTo>
                  <a:pt x="0" y="0"/>
                </a:lnTo>
                <a:lnTo>
                  <a:pt x="1343222" y="0"/>
                </a:lnTo>
                <a:lnTo>
                  <a:pt x="0" y="1342215"/>
                </a:lnTo>
                <a:close/>
              </a:path>
            </a:pathLst>
          </a:custGeom>
          <a:solidFill>
            <a:srgbClr val="0A1220"/>
          </a:solidFill>
        </p:spPr>
        <p:txBody>
          <a:bodyPr wrap="square" lIns="0" tIns="0" rIns="0" bIns="0" rtlCol="0"/>
          <a:lstStyle/>
          <a:p>
            <a:endParaRPr/>
          </a:p>
        </p:txBody>
      </p:sp>
      <p:sp>
        <p:nvSpPr>
          <p:cNvPr id="23" name="bg object 23"/>
          <p:cNvSpPr/>
          <p:nvPr/>
        </p:nvSpPr>
        <p:spPr>
          <a:xfrm>
            <a:off x="1040494" y="2500415"/>
            <a:ext cx="2319020" cy="2317115"/>
          </a:xfrm>
          <a:custGeom>
            <a:avLst/>
            <a:gdLst/>
            <a:ahLst/>
            <a:cxnLst/>
            <a:rect l="l" t="t" r="r" b="b"/>
            <a:pathLst>
              <a:path w="2319020" h="2317115">
                <a:moveTo>
                  <a:pt x="0" y="2316888"/>
                </a:moveTo>
                <a:lnTo>
                  <a:pt x="2318666" y="0"/>
                </a:lnTo>
                <a:lnTo>
                  <a:pt x="2318666" y="2316888"/>
                </a:lnTo>
                <a:lnTo>
                  <a:pt x="0" y="2316888"/>
                </a:lnTo>
                <a:close/>
              </a:path>
            </a:pathLst>
          </a:custGeom>
          <a:solidFill>
            <a:srgbClr val="CBDDEC"/>
          </a:solidFill>
        </p:spPr>
        <p:txBody>
          <a:bodyPr wrap="square" lIns="0" tIns="0" rIns="0" bIns="0" rtlCol="0"/>
          <a:lstStyle/>
          <a:p>
            <a:endParaRPr/>
          </a:p>
        </p:txBody>
      </p:sp>
      <p:sp>
        <p:nvSpPr>
          <p:cNvPr id="24" name="bg object 24"/>
          <p:cNvSpPr/>
          <p:nvPr/>
        </p:nvSpPr>
        <p:spPr>
          <a:xfrm>
            <a:off x="933053" y="4985753"/>
            <a:ext cx="880110" cy="879475"/>
          </a:xfrm>
          <a:custGeom>
            <a:avLst/>
            <a:gdLst/>
            <a:ahLst/>
            <a:cxnLst/>
            <a:rect l="l" t="t" r="r" b="b"/>
            <a:pathLst>
              <a:path w="880110" h="879475">
                <a:moveTo>
                  <a:pt x="0" y="879205"/>
                </a:moveTo>
                <a:lnTo>
                  <a:pt x="0" y="0"/>
                </a:lnTo>
                <a:lnTo>
                  <a:pt x="879880" y="0"/>
                </a:lnTo>
                <a:lnTo>
                  <a:pt x="0" y="879205"/>
                </a:lnTo>
                <a:close/>
              </a:path>
            </a:pathLst>
          </a:custGeom>
          <a:solidFill>
            <a:srgbClr val="CBDDEC"/>
          </a:solidFill>
        </p:spPr>
        <p:txBody>
          <a:bodyPr wrap="square" lIns="0" tIns="0" rIns="0" bIns="0" rtlCol="0"/>
          <a:lstStyle/>
          <a:p>
            <a:endParaRPr/>
          </a:p>
        </p:txBody>
      </p:sp>
      <p:sp>
        <p:nvSpPr>
          <p:cNvPr id="25" name="bg object 25"/>
          <p:cNvSpPr/>
          <p:nvPr/>
        </p:nvSpPr>
        <p:spPr>
          <a:xfrm>
            <a:off x="0" y="0"/>
            <a:ext cx="18288000" cy="10287000"/>
          </a:xfrm>
          <a:custGeom>
            <a:avLst/>
            <a:gdLst/>
            <a:ahLst/>
            <a:cxnLst/>
            <a:rect l="l" t="t" r="r" b="b"/>
            <a:pathLst>
              <a:path w="18288000" h="10287000">
                <a:moveTo>
                  <a:pt x="18287999" y="10265228"/>
                </a:moveTo>
                <a:lnTo>
                  <a:pt x="18249042" y="10286999"/>
                </a:lnTo>
                <a:lnTo>
                  <a:pt x="0" y="10287000"/>
                </a:lnTo>
                <a:lnTo>
                  <a:pt x="0" y="7574901"/>
                </a:lnTo>
                <a:lnTo>
                  <a:pt x="13554304" y="0"/>
                </a:lnTo>
                <a:lnTo>
                  <a:pt x="17483140" y="0"/>
                </a:lnTo>
                <a:lnTo>
                  <a:pt x="18287999" y="1440190"/>
                </a:lnTo>
                <a:lnTo>
                  <a:pt x="18287999" y="10265228"/>
                </a:lnTo>
                <a:close/>
              </a:path>
            </a:pathLst>
          </a:custGeom>
          <a:solidFill>
            <a:srgbClr val="0A122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150" b="1"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256AFC3-F12B-496A-B716-6646A2E813C4}" type="datetime1">
              <a:rPr lang="en-US" smtClean="0"/>
              <a:t>4/24/2024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A1220"/>
          </a:solidFill>
        </p:spPr>
        <p:txBody>
          <a:bodyPr wrap="square" lIns="0" tIns="0" rIns="0" bIns="0" rtlCol="0"/>
          <a:lstStyle/>
          <a:p>
            <a:endParaRPr/>
          </a:p>
        </p:txBody>
      </p:sp>
      <p:sp>
        <p:nvSpPr>
          <p:cNvPr id="17" name="bg object 17"/>
          <p:cNvSpPr/>
          <p:nvPr/>
        </p:nvSpPr>
        <p:spPr>
          <a:xfrm>
            <a:off x="16665668" y="0"/>
            <a:ext cx="1622425" cy="681355"/>
          </a:xfrm>
          <a:custGeom>
            <a:avLst/>
            <a:gdLst/>
            <a:ahLst/>
            <a:cxnLst/>
            <a:rect l="l" t="t" r="r" b="b"/>
            <a:pathLst>
              <a:path w="1622425" h="681355">
                <a:moveTo>
                  <a:pt x="1622329" y="681354"/>
                </a:moveTo>
                <a:lnTo>
                  <a:pt x="0" y="681354"/>
                </a:lnTo>
                <a:lnTo>
                  <a:pt x="0" y="0"/>
                </a:lnTo>
                <a:lnTo>
                  <a:pt x="1622329" y="0"/>
                </a:lnTo>
                <a:lnTo>
                  <a:pt x="1622329" y="681354"/>
                </a:lnTo>
                <a:close/>
              </a:path>
            </a:pathLst>
          </a:custGeom>
          <a:solidFill>
            <a:srgbClr val="CBDDEC">
              <a:alpha val="7998"/>
            </a:srgbClr>
          </a:solidFill>
        </p:spPr>
        <p:txBody>
          <a:bodyPr wrap="square" lIns="0" tIns="0" rIns="0" bIns="0" rtlCol="0"/>
          <a:lstStyle/>
          <a:p>
            <a:endParaRPr/>
          </a:p>
        </p:txBody>
      </p:sp>
      <p:sp>
        <p:nvSpPr>
          <p:cNvPr id="18" name="bg object 18"/>
          <p:cNvSpPr/>
          <p:nvPr/>
        </p:nvSpPr>
        <p:spPr>
          <a:xfrm>
            <a:off x="15984026" y="0"/>
            <a:ext cx="1851660" cy="1851660"/>
          </a:xfrm>
          <a:custGeom>
            <a:avLst/>
            <a:gdLst/>
            <a:ahLst/>
            <a:cxnLst/>
            <a:rect l="l" t="t" r="r" b="b"/>
            <a:pathLst>
              <a:path w="1851659" h="1851660">
                <a:moveTo>
                  <a:pt x="0" y="0"/>
                </a:moveTo>
                <a:lnTo>
                  <a:pt x="1851660" y="0"/>
                </a:lnTo>
                <a:lnTo>
                  <a:pt x="1851660" y="1851607"/>
                </a:lnTo>
                <a:lnTo>
                  <a:pt x="0" y="0"/>
                </a:lnTo>
                <a:close/>
              </a:path>
            </a:pathLst>
          </a:custGeom>
          <a:solidFill>
            <a:srgbClr val="AFC1D0">
              <a:alpha val="7998"/>
            </a:srgbClr>
          </a:solidFill>
        </p:spPr>
        <p:txBody>
          <a:bodyPr wrap="square" lIns="0" tIns="0" rIns="0" bIns="0" rtlCol="0"/>
          <a:lstStyle/>
          <a:p>
            <a:endParaRPr/>
          </a:p>
        </p:txBody>
      </p:sp>
      <p:sp>
        <p:nvSpPr>
          <p:cNvPr id="19" name="bg object 19"/>
          <p:cNvSpPr/>
          <p:nvPr/>
        </p:nvSpPr>
        <p:spPr>
          <a:xfrm>
            <a:off x="17835686" y="1851608"/>
            <a:ext cx="452755" cy="2341245"/>
          </a:xfrm>
          <a:custGeom>
            <a:avLst/>
            <a:gdLst/>
            <a:ahLst/>
            <a:cxnLst/>
            <a:rect l="l" t="t" r="r" b="b"/>
            <a:pathLst>
              <a:path w="452755" h="2341245">
                <a:moveTo>
                  <a:pt x="0" y="0"/>
                </a:moveTo>
                <a:lnTo>
                  <a:pt x="452311" y="452474"/>
                </a:lnTo>
                <a:lnTo>
                  <a:pt x="452311" y="2340918"/>
                </a:lnTo>
                <a:lnTo>
                  <a:pt x="0" y="2340918"/>
                </a:lnTo>
                <a:lnTo>
                  <a:pt x="0" y="0"/>
                </a:lnTo>
                <a:close/>
              </a:path>
            </a:pathLst>
          </a:custGeom>
          <a:solidFill>
            <a:srgbClr val="F2F5FA">
              <a:alpha val="7998"/>
            </a:srgbClr>
          </a:solidFill>
        </p:spPr>
        <p:txBody>
          <a:bodyPr wrap="square" lIns="0" tIns="0" rIns="0" bIns="0" rtlCol="0"/>
          <a:lstStyle/>
          <a:p>
            <a:endParaRPr/>
          </a:p>
        </p:txBody>
      </p:sp>
      <p:sp>
        <p:nvSpPr>
          <p:cNvPr id="20" name="bg object 20"/>
          <p:cNvSpPr/>
          <p:nvPr/>
        </p:nvSpPr>
        <p:spPr>
          <a:xfrm>
            <a:off x="17835686" y="4192526"/>
            <a:ext cx="452755" cy="452755"/>
          </a:xfrm>
          <a:custGeom>
            <a:avLst/>
            <a:gdLst/>
            <a:ahLst/>
            <a:cxnLst/>
            <a:rect l="l" t="t" r="r" b="b"/>
            <a:pathLst>
              <a:path w="452755" h="452754">
                <a:moveTo>
                  <a:pt x="0" y="0"/>
                </a:moveTo>
                <a:lnTo>
                  <a:pt x="452311" y="0"/>
                </a:lnTo>
                <a:lnTo>
                  <a:pt x="452311" y="452378"/>
                </a:lnTo>
                <a:lnTo>
                  <a:pt x="0" y="0"/>
                </a:lnTo>
                <a:close/>
              </a:path>
            </a:pathLst>
          </a:custGeom>
          <a:solidFill>
            <a:srgbClr val="0A1220">
              <a:alpha val="7998"/>
            </a:srgbClr>
          </a:solidFill>
        </p:spPr>
        <p:txBody>
          <a:bodyPr wrap="square" lIns="0" tIns="0" rIns="0" bIns="0" rtlCol="0"/>
          <a:lstStyle/>
          <a:p>
            <a:endParaRPr/>
          </a:p>
        </p:txBody>
      </p:sp>
      <p:sp>
        <p:nvSpPr>
          <p:cNvPr id="21" name="bg object 21"/>
          <p:cNvSpPr/>
          <p:nvPr/>
        </p:nvSpPr>
        <p:spPr>
          <a:xfrm>
            <a:off x="14325139" y="681354"/>
            <a:ext cx="2340610" cy="2341245"/>
          </a:xfrm>
          <a:custGeom>
            <a:avLst/>
            <a:gdLst/>
            <a:ahLst/>
            <a:cxnLst/>
            <a:rect l="l" t="t" r="r" b="b"/>
            <a:pathLst>
              <a:path w="2340609" h="2341245">
                <a:moveTo>
                  <a:pt x="0" y="0"/>
                </a:moveTo>
                <a:lnTo>
                  <a:pt x="2340530" y="2340918"/>
                </a:lnTo>
                <a:lnTo>
                  <a:pt x="0" y="2340918"/>
                </a:lnTo>
                <a:lnTo>
                  <a:pt x="0" y="0"/>
                </a:lnTo>
                <a:close/>
              </a:path>
            </a:pathLst>
          </a:custGeom>
          <a:solidFill>
            <a:srgbClr val="CBDDEC">
              <a:alpha val="7998"/>
            </a:srgbClr>
          </a:solidFill>
        </p:spPr>
        <p:txBody>
          <a:bodyPr wrap="square" lIns="0" tIns="0" rIns="0" bIns="0" rtlCol="0"/>
          <a:lstStyle/>
          <a:p>
            <a:endParaRPr/>
          </a:p>
        </p:txBody>
      </p:sp>
      <p:sp>
        <p:nvSpPr>
          <p:cNvPr id="22" name="bg object 22"/>
          <p:cNvSpPr/>
          <p:nvPr/>
        </p:nvSpPr>
        <p:spPr>
          <a:xfrm>
            <a:off x="13266793" y="572882"/>
            <a:ext cx="888365" cy="888365"/>
          </a:xfrm>
          <a:custGeom>
            <a:avLst/>
            <a:gdLst/>
            <a:ahLst/>
            <a:cxnLst/>
            <a:rect l="l" t="t" r="r" b="b"/>
            <a:pathLst>
              <a:path w="888365" h="888365">
                <a:moveTo>
                  <a:pt x="0" y="0"/>
                </a:moveTo>
                <a:lnTo>
                  <a:pt x="888177" y="0"/>
                </a:lnTo>
                <a:lnTo>
                  <a:pt x="888177" y="888324"/>
                </a:lnTo>
                <a:lnTo>
                  <a:pt x="0" y="0"/>
                </a:lnTo>
                <a:close/>
              </a:path>
            </a:pathLst>
          </a:custGeom>
          <a:solidFill>
            <a:srgbClr val="CBDDEC">
              <a:alpha val="7998"/>
            </a:srgbClr>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15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DF922962-EC0D-44D5-9639-379B0C07DA45}" type="datetime1">
              <a:rPr lang="en-US" smtClean="0"/>
              <a:t>4/24/2024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EFE55E5F-B876-4565-BC3E-26E6FDE7AA12}" type="datetime1">
              <a:rPr lang="en-US" smtClean="0"/>
              <a:t>4/24/2024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2F5FA"/>
          </a:solidFill>
        </p:spPr>
        <p:txBody>
          <a:bodyPr wrap="square" lIns="0" tIns="0" rIns="0" bIns="0" rtlCol="0"/>
          <a:lstStyle/>
          <a:p>
            <a:endParaRPr/>
          </a:p>
        </p:txBody>
      </p:sp>
      <p:sp>
        <p:nvSpPr>
          <p:cNvPr id="2" name="Holder 2"/>
          <p:cNvSpPr>
            <a:spLocks noGrp="1"/>
          </p:cNvSpPr>
          <p:nvPr>
            <p:ph type="title"/>
          </p:nvPr>
        </p:nvSpPr>
        <p:spPr>
          <a:xfrm>
            <a:off x="916897" y="513175"/>
            <a:ext cx="16454205" cy="2893799"/>
          </a:xfrm>
          <a:prstGeom prst="rect">
            <a:avLst/>
          </a:prstGeom>
        </p:spPr>
        <p:txBody>
          <a:bodyPr wrap="square" lIns="0" tIns="0" rIns="0" bIns="0">
            <a:spAutoFit/>
          </a:bodyPr>
          <a:lstStyle>
            <a:lvl1pPr>
              <a:defRPr sz="8150" b="1"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1095517" y="2739270"/>
            <a:ext cx="13830935" cy="418401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7B9CD3DD-364E-4FD1-A2ED-1D7ABDFB18E9}" type="datetime1">
              <a:rPr lang="en-US" smtClean="0"/>
              <a:t>4/24/2024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097314" y="0"/>
            <a:ext cx="1191260" cy="1189990"/>
            <a:chOff x="17097314" y="0"/>
            <a:chExt cx="1191260" cy="1189990"/>
          </a:xfrm>
        </p:grpSpPr>
        <p:sp>
          <p:nvSpPr>
            <p:cNvPr id="3" name="object 3"/>
            <p:cNvSpPr/>
            <p:nvPr/>
          </p:nvSpPr>
          <p:spPr>
            <a:xfrm>
              <a:off x="17735610" y="0"/>
              <a:ext cx="552450" cy="638175"/>
            </a:xfrm>
            <a:custGeom>
              <a:avLst/>
              <a:gdLst/>
              <a:ahLst/>
              <a:cxnLst/>
              <a:rect l="l" t="t" r="r" b="b"/>
              <a:pathLst>
                <a:path w="552450" h="638175">
                  <a:moveTo>
                    <a:pt x="552388" y="637807"/>
                  </a:moveTo>
                  <a:lnTo>
                    <a:pt x="552388" y="0"/>
                  </a:lnTo>
                  <a:lnTo>
                    <a:pt x="0" y="0"/>
                  </a:lnTo>
                  <a:lnTo>
                    <a:pt x="0" y="637807"/>
                  </a:lnTo>
                  <a:lnTo>
                    <a:pt x="552388" y="637807"/>
                  </a:lnTo>
                  <a:close/>
                </a:path>
              </a:pathLst>
            </a:custGeom>
            <a:solidFill>
              <a:srgbClr val="CBDDEC">
                <a:alpha val="68998"/>
              </a:srgbClr>
            </a:solidFill>
          </p:spPr>
          <p:txBody>
            <a:bodyPr wrap="square" lIns="0" tIns="0" rIns="0" bIns="0" rtlCol="0"/>
            <a:lstStyle/>
            <a:p>
              <a:endParaRPr/>
            </a:p>
          </p:txBody>
        </p:sp>
        <p:sp>
          <p:nvSpPr>
            <p:cNvPr id="4" name="object 4"/>
            <p:cNvSpPr/>
            <p:nvPr/>
          </p:nvSpPr>
          <p:spPr>
            <a:xfrm>
              <a:off x="17097312" y="0"/>
              <a:ext cx="1191260" cy="1189990"/>
            </a:xfrm>
            <a:custGeom>
              <a:avLst/>
              <a:gdLst/>
              <a:ahLst/>
              <a:cxnLst/>
              <a:rect l="l" t="t" r="r" b="b"/>
              <a:pathLst>
                <a:path w="1191259" h="1189990">
                  <a:moveTo>
                    <a:pt x="638289" y="0"/>
                  </a:moveTo>
                  <a:lnTo>
                    <a:pt x="0" y="0"/>
                  </a:lnTo>
                  <a:lnTo>
                    <a:pt x="638289" y="637819"/>
                  </a:lnTo>
                  <a:lnTo>
                    <a:pt x="638289" y="0"/>
                  </a:lnTo>
                  <a:close/>
                </a:path>
                <a:path w="1191259" h="1189990">
                  <a:moveTo>
                    <a:pt x="1190675" y="637819"/>
                  </a:moveTo>
                  <a:lnTo>
                    <a:pt x="638289" y="637819"/>
                  </a:lnTo>
                  <a:lnTo>
                    <a:pt x="1190675" y="1189888"/>
                  </a:lnTo>
                  <a:lnTo>
                    <a:pt x="1190675" y="637819"/>
                  </a:lnTo>
                  <a:close/>
                </a:path>
              </a:pathLst>
            </a:custGeom>
            <a:solidFill>
              <a:srgbClr val="F2F5FA">
                <a:alpha val="68998"/>
              </a:srgbClr>
            </a:solidFill>
          </p:spPr>
          <p:txBody>
            <a:bodyPr wrap="square" lIns="0" tIns="0" rIns="0" bIns="0" rtlCol="0"/>
            <a:lstStyle/>
            <a:p>
              <a:endParaRPr/>
            </a:p>
          </p:txBody>
        </p:sp>
      </p:grpSp>
      <p:sp>
        <p:nvSpPr>
          <p:cNvPr id="5" name="object 5"/>
          <p:cNvSpPr/>
          <p:nvPr/>
        </p:nvSpPr>
        <p:spPr>
          <a:xfrm>
            <a:off x="17735610" y="2954695"/>
            <a:ext cx="552450" cy="2316480"/>
          </a:xfrm>
          <a:custGeom>
            <a:avLst/>
            <a:gdLst/>
            <a:ahLst/>
            <a:cxnLst/>
            <a:rect l="l" t="t" r="r" b="b"/>
            <a:pathLst>
              <a:path w="552450" h="2316479">
                <a:moveTo>
                  <a:pt x="552388" y="2316439"/>
                </a:moveTo>
                <a:lnTo>
                  <a:pt x="552388" y="551964"/>
                </a:lnTo>
                <a:lnTo>
                  <a:pt x="0" y="0"/>
                </a:lnTo>
                <a:lnTo>
                  <a:pt x="0" y="2316439"/>
                </a:lnTo>
                <a:lnTo>
                  <a:pt x="552388" y="2316439"/>
                </a:lnTo>
                <a:close/>
              </a:path>
            </a:pathLst>
          </a:custGeom>
          <a:solidFill>
            <a:srgbClr val="CBDDEC">
              <a:alpha val="68998"/>
            </a:srgbClr>
          </a:solidFill>
        </p:spPr>
        <p:txBody>
          <a:bodyPr wrap="square" lIns="0" tIns="0" rIns="0" bIns="0" rtlCol="0"/>
          <a:lstStyle/>
          <a:p>
            <a:endParaRPr/>
          </a:p>
        </p:txBody>
      </p:sp>
      <p:grpSp>
        <p:nvGrpSpPr>
          <p:cNvPr id="6" name="object 6"/>
          <p:cNvGrpSpPr/>
          <p:nvPr/>
        </p:nvGrpSpPr>
        <p:grpSpPr>
          <a:xfrm>
            <a:off x="15417393" y="0"/>
            <a:ext cx="2870835" cy="2955290"/>
            <a:chOff x="15417393" y="0"/>
            <a:chExt cx="2870835" cy="2955290"/>
          </a:xfrm>
        </p:grpSpPr>
        <p:sp>
          <p:nvSpPr>
            <p:cNvPr id="7" name="object 7"/>
            <p:cNvSpPr/>
            <p:nvPr/>
          </p:nvSpPr>
          <p:spPr>
            <a:xfrm>
              <a:off x="16576522" y="0"/>
              <a:ext cx="1711960" cy="1796414"/>
            </a:xfrm>
            <a:custGeom>
              <a:avLst/>
              <a:gdLst/>
              <a:ahLst/>
              <a:cxnLst/>
              <a:rect l="l" t="t" r="r" b="b"/>
              <a:pathLst>
                <a:path w="1711959" h="1796414">
                  <a:moveTo>
                    <a:pt x="1711476" y="1796006"/>
                  </a:moveTo>
                  <a:lnTo>
                    <a:pt x="1711476" y="1189771"/>
                  </a:lnTo>
                  <a:lnTo>
                    <a:pt x="520791" y="0"/>
                  </a:lnTo>
                  <a:lnTo>
                    <a:pt x="0" y="0"/>
                  </a:lnTo>
                  <a:lnTo>
                    <a:pt x="0" y="1796006"/>
                  </a:lnTo>
                  <a:lnTo>
                    <a:pt x="1711476" y="1796006"/>
                  </a:lnTo>
                  <a:close/>
                </a:path>
              </a:pathLst>
            </a:custGeom>
            <a:solidFill>
              <a:srgbClr val="CBDDEC">
                <a:alpha val="68998"/>
              </a:srgbClr>
            </a:solidFill>
          </p:spPr>
          <p:txBody>
            <a:bodyPr wrap="square" lIns="0" tIns="0" rIns="0" bIns="0" rtlCol="0"/>
            <a:lstStyle/>
            <a:p>
              <a:endParaRPr/>
            </a:p>
          </p:txBody>
        </p:sp>
        <p:sp>
          <p:nvSpPr>
            <p:cNvPr id="8" name="object 8"/>
            <p:cNvSpPr/>
            <p:nvPr/>
          </p:nvSpPr>
          <p:spPr>
            <a:xfrm>
              <a:off x="15417393" y="637807"/>
              <a:ext cx="2318385" cy="2317115"/>
            </a:xfrm>
            <a:custGeom>
              <a:avLst/>
              <a:gdLst/>
              <a:ahLst/>
              <a:cxnLst/>
              <a:rect l="l" t="t" r="r" b="b"/>
              <a:pathLst>
                <a:path w="2318384" h="2317115">
                  <a:moveTo>
                    <a:pt x="2318216" y="2316888"/>
                  </a:moveTo>
                  <a:lnTo>
                    <a:pt x="2318216" y="0"/>
                  </a:lnTo>
                  <a:lnTo>
                    <a:pt x="0" y="0"/>
                  </a:lnTo>
                  <a:lnTo>
                    <a:pt x="2318216" y="2316888"/>
                  </a:lnTo>
                  <a:close/>
                </a:path>
              </a:pathLst>
            </a:custGeom>
            <a:solidFill>
              <a:srgbClr val="AFC1D0">
                <a:alpha val="68998"/>
              </a:srgbClr>
            </a:solidFill>
          </p:spPr>
          <p:txBody>
            <a:bodyPr wrap="square" lIns="0" tIns="0" rIns="0" bIns="0" rtlCol="0"/>
            <a:lstStyle/>
            <a:p>
              <a:endParaRPr/>
            </a:p>
          </p:txBody>
        </p:sp>
      </p:grpSp>
      <p:sp>
        <p:nvSpPr>
          <p:cNvPr id="9" name="object 9"/>
          <p:cNvSpPr/>
          <p:nvPr/>
        </p:nvSpPr>
        <p:spPr>
          <a:xfrm>
            <a:off x="17735610" y="5271134"/>
            <a:ext cx="552450" cy="2316480"/>
          </a:xfrm>
          <a:custGeom>
            <a:avLst/>
            <a:gdLst/>
            <a:ahLst/>
            <a:cxnLst/>
            <a:rect l="l" t="t" r="r" b="b"/>
            <a:pathLst>
              <a:path w="552450" h="2316479">
                <a:moveTo>
                  <a:pt x="552388" y="1764474"/>
                </a:moveTo>
                <a:lnTo>
                  <a:pt x="552388" y="0"/>
                </a:lnTo>
                <a:lnTo>
                  <a:pt x="0" y="0"/>
                </a:lnTo>
                <a:lnTo>
                  <a:pt x="0" y="2316439"/>
                </a:lnTo>
                <a:lnTo>
                  <a:pt x="552388" y="1764474"/>
                </a:lnTo>
                <a:close/>
              </a:path>
            </a:pathLst>
          </a:custGeom>
          <a:solidFill>
            <a:srgbClr val="AFC1D0">
              <a:alpha val="68998"/>
            </a:srgbClr>
          </a:solidFill>
        </p:spPr>
        <p:txBody>
          <a:bodyPr wrap="square" lIns="0" tIns="0" rIns="0" bIns="0" rtlCol="0"/>
          <a:lstStyle/>
          <a:p>
            <a:endParaRPr/>
          </a:p>
        </p:txBody>
      </p:sp>
      <p:grpSp>
        <p:nvGrpSpPr>
          <p:cNvPr id="10" name="object 10"/>
          <p:cNvGrpSpPr/>
          <p:nvPr/>
        </p:nvGrpSpPr>
        <p:grpSpPr>
          <a:xfrm>
            <a:off x="12460441" y="0"/>
            <a:ext cx="2957195" cy="638175"/>
            <a:chOff x="12460441" y="0"/>
            <a:chExt cx="2957195" cy="638175"/>
          </a:xfrm>
        </p:grpSpPr>
        <p:sp>
          <p:nvSpPr>
            <p:cNvPr id="11" name="object 11"/>
            <p:cNvSpPr/>
            <p:nvPr/>
          </p:nvSpPr>
          <p:spPr>
            <a:xfrm>
              <a:off x="13098727" y="0"/>
              <a:ext cx="2319020" cy="638175"/>
            </a:xfrm>
            <a:custGeom>
              <a:avLst/>
              <a:gdLst/>
              <a:ahLst/>
              <a:cxnLst/>
              <a:rect l="l" t="t" r="r" b="b"/>
              <a:pathLst>
                <a:path w="2319019" h="638175">
                  <a:moveTo>
                    <a:pt x="2318666" y="637807"/>
                  </a:moveTo>
                  <a:lnTo>
                    <a:pt x="1680246" y="0"/>
                  </a:lnTo>
                  <a:lnTo>
                    <a:pt x="0" y="0"/>
                  </a:lnTo>
                  <a:lnTo>
                    <a:pt x="0" y="637807"/>
                  </a:lnTo>
                  <a:lnTo>
                    <a:pt x="2318666" y="637807"/>
                  </a:lnTo>
                  <a:close/>
                </a:path>
              </a:pathLst>
            </a:custGeom>
            <a:solidFill>
              <a:srgbClr val="F2F5FA">
                <a:alpha val="68998"/>
              </a:srgbClr>
            </a:solidFill>
          </p:spPr>
          <p:txBody>
            <a:bodyPr wrap="square" lIns="0" tIns="0" rIns="0" bIns="0" rtlCol="0"/>
            <a:lstStyle/>
            <a:p>
              <a:endParaRPr/>
            </a:p>
          </p:txBody>
        </p:sp>
        <p:sp>
          <p:nvSpPr>
            <p:cNvPr id="12" name="object 12"/>
            <p:cNvSpPr/>
            <p:nvPr/>
          </p:nvSpPr>
          <p:spPr>
            <a:xfrm>
              <a:off x="12460441" y="0"/>
              <a:ext cx="638810" cy="638175"/>
            </a:xfrm>
            <a:custGeom>
              <a:avLst/>
              <a:gdLst/>
              <a:ahLst/>
              <a:cxnLst/>
              <a:rect l="l" t="t" r="r" b="b"/>
              <a:pathLst>
                <a:path w="638809" h="638175">
                  <a:moveTo>
                    <a:pt x="638285" y="637807"/>
                  </a:moveTo>
                  <a:lnTo>
                    <a:pt x="638285" y="0"/>
                  </a:lnTo>
                  <a:lnTo>
                    <a:pt x="0" y="0"/>
                  </a:lnTo>
                  <a:lnTo>
                    <a:pt x="638285" y="637807"/>
                  </a:lnTo>
                  <a:close/>
                </a:path>
              </a:pathLst>
            </a:custGeom>
            <a:solidFill>
              <a:srgbClr val="0A1220">
                <a:alpha val="68998"/>
              </a:srgbClr>
            </a:solidFill>
          </p:spPr>
          <p:txBody>
            <a:bodyPr wrap="square" lIns="0" tIns="0" rIns="0" bIns="0" rtlCol="0"/>
            <a:lstStyle/>
            <a:p>
              <a:endParaRPr/>
            </a:p>
          </p:txBody>
        </p:sp>
      </p:grpSp>
      <p:sp>
        <p:nvSpPr>
          <p:cNvPr id="13" name="object 13"/>
          <p:cNvSpPr/>
          <p:nvPr/>
        </p:nvSpPr>
        <p:spPr>
          <a:xfrm>
            <a:off x="14257856" y="1796006"/>
            <a:ext cx="2319020" cy="2317115"/>
          </a:xfrm>
          <a:custGeom>
            <a:avLst/>
            <a:gdLst/>
            <a:ahLst/>
            <a:cxnLst/>
            <a:rect l="l" t="t" r="r" b="b"/>
            <a:pathLst>
              <a:path w="2319019" h="2317115">
                <a:moveTo>
                  <a:pt x="2318666" y="2316888"/>
                </a:moveTo>
                <a:lnTo>
                  <a:pt x="0" y="0"/>
                </a:lnTo>
                <a:lnTo>
                  <a:pt x="0" y="2316888"/>
                </a:lnTo>
                <a:lnTo>
                  <a:pt x="2318666" y="2316888"/>
                </a:lnTo>
                <a:close/>
              </a:path>
            </a:pathLst>
          </a:custGeom>
          <a:solidFill>
            <a:srgbClr val="CBDDEC">
              <a:alpha val="68998"/>
            </a:srgbClr>
          </a:solidFill>
        </p:spPr>
        <p:txBody>
          <a:bodyPr wrap="square" lIns="0" tIns="0" rIns="0" bIns="0" rtlCol="0"/>
          <a:lstStyle/>
          <a:p>
            <a:endParaRPr/>
          </a:p>
        </p:txBody>
      </p:sp>
      <p:sp>
        <p:nvSpPr>
          <p:cNvPr id="14" name="object 14"/>
          <p:cNvSpPr/>
          <p:nvPr/>
        </p:nvSpPr>
        <p:spPr>
          <a:xfrm>
            <a:off x="15804083" y="4281344"/>
            <a:ext cx="880110" cy="879475"/>
          </a:xfrm>
          <a:custGeom>
            <a:avLst/>
            <a:gdLst/>
            <a:ahLst/>
            <a:cxnLst/>
            <a:rect l="l" t="t" r="r" b="b"/>
            <a:pathLst>
              <a:path w="880109" h="879475">
                <a:moveTo>
                  <a:pt x="879880" y="879205"/>
                </a:moveTo>
                <a:lnTo>
                  <a:pt x="879880" y="0"/>
                </a:lnTo>
                <a:lnTo>
                  <a:pt x="0" y="0"/>
                </a:lnTo>
                <a:lnTo>
                  <a:pt x="879880" y="879205"/>
                </a:lnTo>
                <a:close/>
              </a:path>
            </a:pathLst>
          </a:custGeom>
          <a:solidFill>
            <a:srgbClr val="CBDDEC">
              <a:alpha val="68998"/>
            </a:srgbClr>
          </a:solidFill>
        </p:spPr>
        <p:txBody>
          <a:bodyPr wrap="square" lIns="0" tIns="0" rIns="0" bIns="0" rtlCol="0"/>
          <a:lstStyle/>
          <a:p>
            <a:endParaRPr/>
          </a:p>
        </p:txBody>
      </p:sp>
      <p:sp>
        <p:nvSpPr>
          <p:cNvPr id="15" name="object 15"/>
          <p:cNvSpPr/>
          <p:nvPr/>
        </p:nvSpPr>
        <p:spPr>
          <a:xfrm>
            <a:off x="17591592" y="8826812"/>
            <a:ext cx="696595" cy="695960"/>
          </a:xfrm>
          <a:custGeom>
            <a:avLst/>
            <a:gdLst/>
            <a:ahLst/>
            <a:cxnLst/>
            <a:rect l="l" t="t" r="r" b="b"/>
            <a:pathLst>
              <a:path w="696594" h="695959">
                <a:moveTo>
                  <a:pt x="696406" y="695871"/>
                </a:moveTo>
                <a:lnTo>
                  <a:pt x="696406" y="0"/>
                </a:lnTo>
                <a:lnTo>
                  <a:pt x="0" y="695871"/>
                </a:lnTo>
                <a:lnTo>
                  <a:pt x="696406" y="695871"/>
                </a:lnTo>
                <a:close/>
              </a:path>
            </a:pathLst>
          </a:custGeom>
          <a:solidFill>
            <a:srgbClr val="F2F5FA">
              <a:alpha val="68998"/>
            </a:srgbClr>
          </a:solidFill>
        </p:spPr>
        <p:txBody>
          <a:bodyPr wrap="square" lIns="0" tIns="0" rIns="0" bIns="0" rtlCol="0"/>
          <a:lstStyle/>
          <a:p>
            <a:endParaRPr/>
          </a:p>
        </p:txBody>
      </p:sp>
      <p:grpSp>
        <p:nvGrpSpPr>
          <p:cNvPr id="16" name="object 16"/>
          <p:cNvGrpSpPr/>
          <p:nvPr/>
        </p:nvGrpSpPr>
        <p:grpSpPr>
          <a:xfrm>
            <a:off x="0" y="0"/>
            <a:ext cx="18288000" cy="10287000"/>
            <a:chOff x="0" y="0"/>
            <a:chExt cx="18288000" cy="10287000"/>
          </a:xfrm>
        </p:grpSpPr>
        <p:sp>
          <p:nvSpPr>
            <p:cNvPr id="17" name="object 17"/>
            <p:cNvSpPr/>
            <p:nvPr/>
          </p:nvSpPr>
          <p:spPr>
            <a:xfrm>
              <a:off x="0" y="0"/>
              <a:ext cx="8744585" cy="10287000"/>
            </a:xfrm>
            <a:custGeom>
              <a:avLst/>
              <a:gdLst/>
              <a:ahLst/>
              <a:cxnLst/>
              <a:rect l="l" t="t" r="r" b="b"/>
              <a:pathLst>
                <a:path w="8744585" h="10287000">
                  <a:moveTo>
                    <a:pt x="8744276" y="10286999"/>
                  </a:moveTo>
                  <a:lnTo>
                    <a:pt x="0" y="10286999"/>
                  </a:lnTo>
                  <a:lnTo>
                    <a:pt x="0" y="0"/>
                  </a:lnTo>
                  <a:lnTo>
                    <a:pt x="2791177" y="0"/>
                  </a:lnTo>
                  <a:lnTo>
                    <a:pt x="8744276" y="10286999"/>
                  </a:lnTo>
                  <a:close/>
                </a:path>
              </a:pathLst>
            </a:custGeom>
            <a:solidFill>
              <a:srgbClr val="0A1220"/>
            </a:solidFill>
          </p:spPr>
          <p:txBody>
            <a:bodyPr wrap="square" lIns="0" tIns="0" rIns="0" bIns="0" rtlCol="0"/>
            <a:lstStyle/>
            <a:p>
              <a:endParaRPr/>
            </a:p>
          </p:txBody>
        </p:sp>
        <p:sp>
          <p:nvSpPr>
            <p:cNvPr id="18" name="object 18"/>
            <p:cNvSpPr/>
            <p:nvPr/>
          </p:nvSpPr>
          <p:spPr>
            <a:xfrm>
              <a:off x="7163925" y="8052835"/>
              <a:ext cx="11124565" cy="2234565"/>
            </a:xfrm>
            <a:custGeom>
              <a:avLst/>
              <a:gdLst/>
              <a:ahLst/>
              <a:cxnLst/>
              <a:rect l="l" t="t" r="r" b="b"/>
              <a:pathLst>
                <a:path w="11124565" h="2234565">
                  <a:moveTo>
                    <a:pt x="0" y="2234164"/>
                  </a:moveTo>
                  <a:lnTo>
                    <a:pt x="278198" y="0"/>
                  </a:lnTo>
                  <a:lnTo>
                    <a:pt x="11124074" y="1350529"/>
                  </a:lnTo>
                  <a:lnTo>
                    <a:pt x="11124074" y="2234164"/>
                  </a:lnTo>
                  <a:lnTo>
                    <a:pt x="0" y="2234164"/>
                  </a:lnTo>
                  <a:close/>
                </a:path>
              </a:pathLst>
            </a:custGeom>
            <a:solidFill>
              <a:srgbClr val="497082"/>
            </a:solidFill>
          </p:spPr>
          <p:txBody>
            <a:bodyPr wrap="square" lIns="0" tIns="0" rIns="0" bIns="0" rtlCol="0"/>
            <a:lstStyle/>
            <a:p>
              <a:endParaRPr/>
            </a:p>
          </p:txBody>
        </p:sp>
        <p:sp>
          <p:nvSpPr>
            <p:cNvPr id="19" name="object 19"/>
            <p:cNvSpPr/>
            <p:nvPr/>
          </p:nvSpPr>
          <p:spPr>
            <a:xfrm>
              <a:off x="138753" y="1329146"/>
              <a:ext cx="1138555" cy="2411095"/>
            </a:xfrm>
            <a:custGeom>
              <a:avLst/>
              <a:gdLst/>
              <a:ahLst/>
              <a:cxnLst/>
              <a:rect l="l" t="t" r="r" b="b"/>
              <a:pathLst>
                <a:path w="1138555" h="2411095">
                  <a:moveTo>
                    <a:pt x="0" y="2410948"/>
                  </a:moveTo>
                  <a:lnTo>
                    <a:pt x="1138548" y="1262805"/>
                  </a:lnTo>
                  <a:lnTo>
                    <a:pt x="151" y="0"/>
                  </a:lnTo>
                  <a:lnTo>
                    <a:pt x="0" y="2410948"/>
                  </a:lnTo>
                  <a:close/>
                </a:path>
              </a:pathLst>
            </a:custGeom>
            <a:solidFill>
              <a:srgbClr val="497082">
                <a:alpha val="34999"/>
              </a:srgbClr>
            </a:solidFill>
          </p:spPr>
          <p:txBody>
            <a:bodyPr wrap="square" lIns="0" tIns="0" rIns="0" bIns="0" rtlCol="0"/>
            <a:lstStyle/>
            <a:p>
              <a:endParaRPr/>
            </a:p>
          </p:txBody>
        </p:sp>
        <p:sp>
          <p:nvSpPr>
            <p:cNvPr id="20" name="object 20"/>
            <p:cNvSpPr/>
            <p:nvPr/>
          </p:nvSpPr>
          <p:spPr>
            <a:xfrm>
              <a:off x="0" y="0"/>
              <a:ext cx="441959" cy="424815"/>
            </a:xfrm>
            <a:custGeom>
              <a:avLst/>
              <a:gdLst/>
              <a:ahLst/>
              <a:cxnLst/>
              <a:rect l="l" t="t" r="r" b="b"/>
              <a:pathLst>
                <a:path w="441959" h="424815">
                  <a:moveTo>
                    <a:pt x="0" y="419965"/>
                  </a:moveTo>
                  <a:lnTo>
                    <a:pt x="5248" y="424789"/>
                  </a:lnTo>
                  <a:lnTo>
                    <a:pt x="441478" y="0"/>
                  </a:lnTo>
                  <a:lnTo>
                    <a:pt x="0" y="0"/>
                  </a:lnTo>
                  <a:lnTo>
                    <a:pt x="0" y="419965"/>
                  </a:lnTo>
                  <a:close/>
                </a:path>
              </a:pathLst>
            </a:custGeom>
            <a:solidFill>
              <a:srgbClr val="C4E3F1">
                <a:alpha val="34999"/>
              </a:srgbClr>
            </a:solidFill>
          </p:spPr>
          <p:txBody>
            <a:bodyPr wrap="square" lIns="0" tIns="0" rIns="0" bIns="0" rtlCol="0"/>
            <a:lstStyle/>
            <a:p>
              <a:endParaRPr/>
            </a:p>
          </p:txBody>
        </p:sp>
        <p:sp>
          <p:nvSpPr>
            <p:cNvPr id="21" name="object 21"/>
            <p:cNvSpPr/>
            <p:nvPr/>
          </p:nvSpPr>
          <p:spPr>
            <a:xfrm>
              <a:off x="945012" y="0"/>
              <a:ext cx="788035" cy="879475"/>
            </a:xfrm>
            <a:custGeom>
              <a:avLst/>
              <a:gdLst/>
              <a:ahLst/>
              <a:cxnLst/>
              <a:rect l="l" t="t" r="r" b="b"/>
              <a:pathLst>
                <a:path w="788035" h="879475">
                  <a:moveTo>
                    <a:pt x="0" y="0"/>
                  </a:moveTo>
                  <a:lnTo>
                    <a:pt x="782445" y="879047"/>
                  </a:lnTo>
                  <a:lnTo>
                    <a:pt x="788027" y="0"/>
                  </a:lnTo>
                  <a:lnTo>
                    <a:pt x="0" y="0"/>
                  </a:lnTo>
                  <a:close/>
                </a:path>
              </a:pathLst>
            </a:custGeom>
            <a:solidFill>
              <a:srgbClr val="497082">
                <a:alpha val="34999"/>
              </a:srgbClr>
            </a:solidFill>
          </p:spPr>
          <p:txBody>
            <a:bodyPr wrap="square" lIns="0" tIns="0" rIns="0" bIns="0" rtlCol="0"/>
            <a:lstStyle/>
            <a:p>
              <a:endParaRPr/>
            </a:p>
          </p:txBody>
        </p:sp>
        <p:sp>
          <p:nvSpPr>
            <p:cNvPr id="22" name="object 22"/>
            <p:cNvSpPr/>
            <p:nvPr/>
          </p:nvSpPr>
          <p:spPr>
            <a:xfrm>
              <a:off x="0" y="3941181"/>
              <a:ext cx="445770" cy="845819"/>
            </a:xfrm>
            <a:custGeom>
              <a:avLst/>
              <a:gdLst/>
              <a:ahLst/>
              <a:cxnLst/>
              <a:rect l="l" t="t" r="r" b="b"/>
              <a:pathLst>
                <a:path w="445770" h="845820">
                  <a:moveTo>
                    <a:pt x="0" y="493561"/>
                  </a:moveTo>
                  <a:lnTo>
                    <a:pt x="445327" y="845398"/>
                  </a:lnTo>
                  <a:lnTo>
                    <a:pt x="311116" y="0"/>
                  </a:lnTo>
                  <a:lnTo>
                    <a:pt x="0" y="9059"/>
                  </a:lnTo>
                  <a:lnTo>
                    <a:pt x="0" y="493561"/>
                  </a:lnTo>
                  <a:close/>
                </a:path>
              </a:pathLst>
            </a:custGeom>
            <a:solidFill>
              <a:srgbClr val="FFFFFF">
                <a:alpha val="34999"/>
              </a:srgbClr>
            </a:solidFill>
          </p:spPr>
          <p:txBody>
            <a:bodyPr wrap="square" lIns="0" tIns="0" rIns="0" bIns="0" rtlCol="0"/>
            <a:lstStyle/>
            <a:p>
              <a:endParaRPr/>
            </a:p>
          </p:txBody>
        </p:sp>
        <p:sp>
          <p:nvSpPr>
            <p:cNvPr id="23" name="object 23"/>
            <p:cNvSpPr/>
            <p:nvPr/>
          </p:nvSpPr>
          <p:spPr>
            <a:xfrm>
              <a:off x="573399" y="706409"/>
              <a:ext cx="817880" cy="872490"/>
            </a:xfrm>
            <a:custGeom>
              <a:avLst/>
              <a:gdLst/>
              <a:ahLst/>
              <a:cxnLst/>
              <a:rect l="l" t="t" r="r" b="b"/>
              <a:pathLst>
                <a:path w="817880" h="872490">
                  <a:moveTo>
                    <a:pt x="0" y="872211"/>
                  </a:moveTo>
                  <a:lnTo>
                    <a:pt x="817431" y="0"/>
                  </a:lnTo>
                  <a:lnTo>
                    <a:pt x="16671" y="29316"/>
                  </a:lnTo>
                  <a:lnTo>
                    <a:pt x="0" y="872211"/>
                  </a:lnTo>
                  <a:close/>
                </a:path>
              </a:pathLst>
            </a:custGeom>
            <a:solidFill>
              <a:srgbClr val="CBDDEC">
                <a:alpha val="34999"/>
              </a:srgbClr>
            </a:solidFill>
          </p:spPr>
          <p:txBody>
            <a:bodyPr wrap="square" lIns="0" tIns="0" rIns="0" bIns="0" rtlCol="0"/>
            <a:lstStyle/>
            <a:p>
              <a:endParaRPr/>
            </a:p>
          </p:txBody>
        </p:sp>
        <p:sp>
          <p:nvSpPr>
            <p:cNvPr id="24" name="object 24"/>
            <p:cNvSpPr/>
            <p:nvPr/>
          </p:nvSpPr>
          <p:spPr>
            <a:xfrm>
              <a:off x="936943" y="2287658"/>
              <a:ext cx="841375" cy="1006475"/>
            </a:xfrm>
            <a:custGeom>
              <a:avLst/>
              <a:gdLst/>
              <a:ahLst/>
              <a:cxnLst/>
              <a:rect l="l" t="t" r="r" b="b"/>
              <a:pathLst>
                <a:path w="841375" h="1006475">
                  <a:moveTo>
                    <a:pt x="0" y="1006058"/>
                  </a:moveTo>
                  <a:lnTo>
                    <a:pt x="840756" y="890199"/>
                  </a:lnTo>
                  <a:lnTo>
                    <a:pt x="768578" y="0"/>
                  </a:lnTo>
                  <a:lnTo>
                    <a:pt x="0" y="1006058"/>
                  </a:lnTo>
                  <a:close/>
                </a:path>
              </a:pathLst>
            </a:custGeom>
            <a:solidFill>
              <a:srgbClr val="C4E3F1">
                <a:alpha val="34999"/>
              </a:srgbClr>
            </a:solidFill>
          </p:spPr>
          <p:txBody>
            <a:bodyPr wrap="square" lIns="0" tIns="0" rIns="0" bIns="0" rtlCol="0"/>
            <a:lstStyle/>
            <a:p>
              <a:endParaRPr/>
            </a:p>
          </p:txBody>
        </p:sp>
      </p:grpSp>
      <p:sp>
        <p:nvSpPr>
          <p:cNvPr id="25" name="object 25"/>
          <p:cNvSpPr txBox="1"/>
          <p:nvPr/>
        </p:nvSpPr>
        <p:spPr>
          <a:xfrm>
            <a:off x="7827037" y="3211566"/>
            <a:ext cx="6269963" cy="1459230"/>
          </a:xfrm>
          <a:prstGeom prst="rect">
            <a:avLst/>
          </a:prstGeom>
        </p:spPr>
        <p:txBody>
          <a:bodyPr vert="horz" wrap="square" lIns="0" tIns="13335" rIns="0" bIns="0" rtlCol="0">
            <a:spAutoFit/>
          </a:bodyPr>
          <a:lstStyle/>
          <a:p>
            <a:pPr marL="12700">
              <a:lnSpc>
                <a:spcPct val="100000"/>
              </a:lnSpc>
              <a:spcBef>
                <a:spcPts val="105"/>
              </a:spcBef>
            </a:pPr>
            <a:r>
              <a:rPr lang="en-US" sz="9400" b="1" dirty="0">
                <a:solidFill>
                  <a:srgbClr val="0A1220"/>
                </a:solidFill>
                <a:latin typeface="Tahoma"/>
                <a:cs typeface="Tahoma"/>
              </a:rPr>
              <a:t>Deep Dive</a:t>
            </a:r>
            <a:endParaRPr sz="9400" dirty="0">
              <a:latin typeface="Tahoma"/>
              <a:cs typeface="Tahoma"/>
            </a:endParaRPr>
          </a:p>
        </p:txBody>
      </p:sp>
      <p:sp>
        <p:nvSpPr>
          <p:cNvPr id="27" name="object 27"/>
          <p:cNvSpPr txBox="1"/>
          <p:nvPr/>
        </p:nvSpPr>
        <p:spPr>
          <a:xfrm>
            <a:off x="355292" y="5345099"/>
            <a:ext cx="5664835" cy="3967625"/>
          </a:xfrm>
          <a:prstGeom prst="rect">
            <a:avLst/>
          </a:prstGeom>
        </p:spPr>
        <p:txBody>
          <a:bodyPr vert="horz" wrap="square" lIns="0" tIns="12065" rIns="0" bIns="0" rtlCol="0">
            <a:spAutoFit/>
          </a:bodyPr>
          <a:lstStyle/>
          <a:p>
            <a:pPr marL="12700" marR="43815">
              <a:lnSpc>
                <a:spcPct val="116100"/>
              </a:lnSpc>
              <a:spcBef>
                <a:spcPts val="95"/>
              </a:spcBef>
              <a:tabLst>
                <a:tab pos="2009139" algn="l"/>
              </a:tabLst>
            </a:pPr>
            <a:r>
              <a:rPr sz="3500" b="1" spc="-10" dirty="0">
                <a:solidFill>
                  <a:srgbClr val="F2F5FA"/>
                </a:solidFill>
                <a:latin typeface="Arial"/>
                <a:cs typeface="Arial"/>
              </a:rPr>
              <a:t>Advisor</a:t>
            </a:r>
            <a:r>
              <a:rPr sz="3500" spc="-10" dirty="0">
                <a:solidFill>
                  <a:srgbClr val="F2F5FA"/>
                </a:solidFill>
                <a:latin typeface="Arial MT"/>
                <a:cs typeface="Arial MT"/>
              </a:rPr>
              <a:t>:</a:t>
            </a:r>
            <a:r>
              <a:rPr sz="3500" dirty="0">
                <a:solidFill>
                  <a:srgbClr val="F2F5FA"/>
                </a:solidFill>
                <a:latin typeface="Arial MT"/>
                <a:cs typeface="Arial MT"/>
              </a:rPr>
              <a:t>	Dr.</a:t>
            </a:r>
            <a:r>
              <a:rPr sz="3500" spc="-235" dirty="0">
                <a:solidFill>
                  <a:srgbClr val="F2F5FA"/>
                </a:solidFill>
                <a:latin typeface="Arial MT"/>
                <a:cs typeface="Arial MT"/>
              </a:rPr>
              <a:t> </a:t>
            </a:r>
            <a:r>
              <a:rPr sz="3500" spc="-20" dirty="0">
                <a:solidFill>
                  <a:srgbClr val="F2F5FA"/>
                </a:solidFill>
                <a:latin typeface="Arial MT"/>
                <a:cs typeface="Arial MT"/>
              </a:rPr>
              <a:t>Ahmed</a:t>
            </a:r>
            <a:r>
              <a:rPr sz="3500" spc="-225" dirty="0">
                <a:solidFill>
                  <a:srgbClr val="F2F5FA"/>
                </a:solidFill>
                <a:latin typeface="Arial MT"/>
                <a:cs typeface="Arial MT"/>
              </a:rPr>
              <a:t> </a:t>
            </a:r>
            <a:r>
              <a:rPr sz="3500" spc="-120" dirty="0">
                <a:solidFill>
                  <a:srgbClr val="F2F5FA"/>
                </a:solidFill>
                <a:latin typeface="Arial MT"/>
                <a:cs typeface="Arial MT"/>
              </a:rPr>
              <a:t>Salman </a:t>
            </a:r>
            <a:r>
              <a:rPr sz="3500" b="1" spc="-30" dirty="0">
                <a:solidFill>
                  <a:srgbClr val="F2F5FA"/>
                </a:solidFill>
                <a:latin typeface="Arial"/>
                <a:cs typeface="Arial"/>
              </a:rPr>
              <a:t>Co-</a:t>
            </a:r>
            <a:r>
              <a:rPr sz="3500" b="1" spc="-10" dirty="0">
                <a:solidFill>
                  <a:srgbClr val="F2F5FA"/>
                </a:solidFill>
                <a:latin typeface="Arial"/>
                <a:cs typeface="Arial"/>
              </a:rPr>
              <a:t>Advisor</a:t>
            </a:r>
            <a:r>
              <a:rPr sz="3500" spc="-10" dirty="0">
                <a:solidFill>
                  <a:srgbClr val="F2F5FA"/>
                </a:solidFill>
                <a:latin typeface="Arial MT"/>
                <a:cs typeface="Arial MT"/>
              </a:rPr>
              <a:t>:</a:t>
            </a:r>
            <a:r>
              <a:rPr sz="3500" spc="-215" dirty="0">
                <a:solidFill>
                  <a:srgbClr val="F2F5FA"/>
                </a:solidFill>
                <a:latin typeface="Arial MT"/>
                <a:cs typeface="Arial MT"/>
              </a:rPr>
              <a:t> </a:t>
            </a:r>
            <a:r>
              <a:rPr sz="3500" dirty="0">
                <a:solidFill>
                  <a:srgbClr val="F2F5FA"/>
                </a:solidFill>
                <a:latin typeface="Arial MT"/>
                <a:cs typeface="Arial MT"/>
              </a:rPr>
              <a:t>Dr.</a:t>
            </a:r>
            <a:r>
              <a:rPr sz="3500" spc="-210" dirty="0">
                <a:solidFill>
                  <a:srgbClr val="F2F5FA"/>
                </a:solidFill>
                <a:latin typeface="Arial MT"/>
                <a:cs typeface="Arial MT"/>
              </a:rPr>
              <a:t> </a:t>
            </a:r>
            <a:r>
              <a:rPr lang="en-US" sz="3500" spc="-10" dirty="0">
                <a:solidFill>
                  <a:srgbClr val="F2F5FA"/>
                </a:solidFill>
                <a:latin typeface="Arial MT"/>
                <a:cs typeface="Arial MT"/>
              </a:rPr>
              <a:t>Hafsa Iqbal</a:t>
            </a:r>
            <a:endParaRPr sz="3500" dirty="0">
              <a:latin typeface="Arial MT"/>
              <a:cs typeface="Arial MT"/>
            </a:endParaRPr>
          </a:p>
          <a:p>
            <a:pPr marL="12700">
              <a:lnSpc>
                <a:spcPct val="100000"/>
              </a:lnSpc>
              <a:spcBef>
                <a:spcPts val="2185"/>
              </a:spcBef>
            </a:pPr>
            <a:r>
              <a:rPr sz="3500" b="1" dirty="0">
                <a:solidFill>
                  <a:srgbClr val="F2F5FA"/>
                </a:solidFill>
                <a:latin typeface="Arial"/>
                <a:cs typeface="Arial"/>
              </a:rPr>
              <a:t>Team</a:t>
            </a:r>
            <a:r>
              <a:rPr sz="3500" b="1" spc="-210" dirty="0">
                <a:solidFill>
                  <a:srgbClr val="F2F5FA"/>
                </a:solidFill>
                <a:latin typeface="Arial"/>
                <a:cs typeface="Arial"/>
              </a:rPr>
              <a:t> </a:t>
            </a:r>
            <a:r>
              <a:rPr sz="3500" b="1" spc="-10" dirty="0">
                <a:solidFill>
                  <a:srgbClr val="F2F5FA"/>
                </a:solidFill>
                <a:latin typeface="Arial"/>
                <a:cs typeface="Arial"/>
              </a:rPr>
              <a:t>Members:</a:t>
            </a:r>
            <a:endParaRPr sz="3500" dirty="0">
              <a:latin typeface="Arial"/>
              <a:cs typeface="Arial"/>
            </a:endParaRPr>
          </a:p>
          <a:p>
            <a:pPr marL="12700" marR="40005">
              <a:lnSpc>
                <a:spcPts val="4880"/>
              </a:lnSpc>
              <a:spcBef>
                <a:spcPts val="270"/>
              </a:spcBef>
              <a:tabLst>
                <a:tab pos="4128135" algn="l"/>
              </a:tabLst>
            </a:pPr>
            <a:r>
              <a:rPr sz="3500" spc="-225" dirty="0">
                <a:solidFill>
                  <a:srgbClr val="F2F5FA"/>
                </a:solidFill>
                <a:latin typeface="Arial"/>
                <a:cs typeface="Arial"/>
              </a:rPr>
              <a:t>Usman</a:t>
            </a:r>
            <a:r>
              <a:rPr sz="3500" spc="15" dirty="0">
                <a:solidFill>
                  <a:srgbClr val="F2F5FA"/>
                </a:solidFill>
                <a:latin typeface="Arial"/>
                <a:cs typeface="Arial"/>
              </a:rPr>
              <a:t> </a:t>
            </a:r>
            <a:r>
              <a:rPr sz="3500" spc="-20" dirty="0">
                <a:solidFill>
                  <a:srgbClr val="F2F5FA"/>
                </a:solidFill>
                <a:latin typeface="Arial"/>
                <a:cs typeface="Arial"/>
              </a:rPr>
              <a:t>Jalil</a:t>
            </a:r>
            <a:r>
              <a:rPr sz="3500" b="1" dirty="0">
                <a:solidFill>
                  <a:srgbClr val="F2F5FA"/>
                </a:solidFill>
                <a:latin typeface="Arial"/>
                <a:cs typeface="Arial"/>
              </a:rPr>
              <a:t>	</a:t>
            </a:r>
            <a:r>
              <a:rPr sz="3500" spc="-10" dirty="0">
                <a:solidFill>
                  <a:srgbClr val="F2F5FA"/>
                </a:solidFill>
                <a:latin typeface="Arial"/>
                <a:cs typeface="Arial"/>
              </a:rPr>
              <a:t>346172</a:t>
            </a:r>
            <a:r>
              <a:rPr sz="3500" b="1" spc="-10" dirty="0">
                <a:solidFill>
                  <a:srgbClr val="F2F5FA"/>
                </a:solidFill>
                <a:latin typeface="Arial"/>
                <a:cs typeface="Arial"/>
              </a:rPr>
              <a:t> </a:t>
            </a:r>
            <a:r>
              <a:rPr sz="3500" dirty="0">
                <a:solidFill>
                  <a:srgbClr val="F2F5FA"/>
                </a:solidFill>
                <a:latin typeface="Arial"/>
                <a:cs typeface="Arial"/>
              </a:rPr>
              <a:t>Syed</a:t>
            </a:r>
            <a:r>
              <a:rPr sz="3500" spc="-55" dirty="0">
                <a:solidFill>
                  <a:srgbClr val="F2F5FA"/>
                </a:solidFill>
                <a:latin typeface="Arial"/>
                <a:cs typeface="Arial"/>
              </a:rPr>
              <a:t> </a:t>
            </a:r>
            <a:r>
              <a:rPr sz="3500" dirty="0">
                <a:solidFill>
                  <a:srgbClr val="F2F5FA"/>
                </a:solidFill>
                <a:latin typeface="Arial"/>
                <a:cs typeface="Arial"/>
              </a:rPr>
              <a:t>M.</a:t>
            </a:r>
            <a:r>
              <a:rPr sz="3500" spc="-55" dirty="0">
                <a:solidFill>
                  <a:srgbClr val="F2F5FA"/>
                </a:solidFill>
                <a:latin typeface="Arial"/>
                <a:cs typeface="Arial"/>
              </a:rPr>
              <a:t> </a:t>
            </a:r>
            <a:r>
              <a:rPr sz="3500" spc="-10" dirty="0">
                <a:solidFill>
                  <a:srgbClr val="F2F5FA"/>
                </a:solidFill>
                <a:latin typeface="Arial"/>
                <a:cs typeface="Arial"/>
              </a:rPr>
              <a:t>Abubakar</a:t>
            </a:r>
            <a:r>
              <a:rPr sz="3500" b="1" dirty="0">
                <a:solidFill>
                  <a:srgbClr val="F2F5FA"/>
                </a:solidFill>
                <a:latin typeface="Arial"/>
                <a:cs typeface="Arial"/>
              </a:rPr>
              <a:t>	</a:t>
            </a:r>
            <a:r>
              <a:rPr sz="3500" b="1" spc="-890" dirty="0">
                <a:solidFill>
                  <a:srgbClr val="F2F5FA"/>
                </a:solidFill>
                <a:latin typeface="Arial"/>
                <a:cs typeface="Arial"/>
              </a:rPr>
              <a:t> </a:t>
            </a:r>
            <a:r>
              <a:rPr sz="3500" spc="-25" dirty="0">
                <a:solidFill>
                  <a:srgbClr val="F2F5FA"/>
                </a:solidFill>
                <a:latin typeface="Arial"/>
                <a:cs typeface="Arial"/>
              </a:rPr>
              <a:t>337385</a:t>
            </a:r>
            <a:endParaRPr sz="3500" dirty="0">
              <a:latin typeface="Arial"/>
              <a:cs typeface="Arial"/>
            </a:endParaRPr>
          </a:p>
          <a:p>
            <a:pPr marL="12700">
              <a:lnSpc>
                <a:spcPct val="100000"/>
              </a:lnSpc>
              <a:spcBef>
                <a:spcPts val="395"/>
              </a:spcBef>
              <a:tabLst>
                <a:tab pos="4147185" algn="l"/>
              </a:tabLst>
            </a:pPr>
            <a:r>
              <a:rPr sz="3500" dirty="0">
                <a:solidFill>
                  <a:srgbClr val="F2F5FA"/>
                </a:solidFill>
                <a:latin typeface="Arial"/>
                <a:cs typeface="Arial"/>
              </a:rPr>
              <a:t>M.</a:t>
            </a:r>
            <a:r>
              <a:rPr sz="3500" spc="-40" dirty="0">
                <a:solidFill>
                  <a:srgbClr val="F2F5FA"/>
                </a:solidFill>
                <a:latin typeface="Arial"/>
                <a:cs typeface="Arial"/>
              </a:rPr>
              <a:t> </a:t>
            </a:r>
            <a:r>
              <a:rPr sz="3500" spc="-20" dirty="0">
                <a:solidFill>
                  <a:srgbClr val="F2F5FA"/>
                </a:solidFill>
                <a:latin typeface="Arial"/>
                <a:cs typeface="Arial"/>
              </a:rPr>
              <a:t>Saad</a:t>
            </a:r>
            <a:r>
              <a:rPr sz="3500" b="1" dirty="0">
                <a:solidFill>
                  <a:srgbClr val="F2F5FA"/>
                </a:solidFill>
                <a:latin typeface="Arial"/>
                <a:cs typeface="Arial"/>
              </a:rPr>
              <a:t>	</a:t>
            </a:r>
            <a:r>
              <a:rPr sz="3500" spc="-10" dirty="0">
                <a:solidFill>
                  <a:srgbClr val="F2F5FA"/>
                </a:solidFill>
                <a:latin typeface="Arial"/>
                <a:cs typeface="Arial"/>
              </a:rPr>
              <a:t>333414</a:t>
            </a:r>
            <a:endParaRPr sz="3500" dirty="0">
              <a:latin typeface="Arial"/>
              <a:cs typeface="Arial"/>
            </a:endParaRPr>
          </a:p>
        </p:txBody>
      </p:sp>
      <p:sp>
        <p:nvSpPr>
          <p:cNvPr id="28" name="object 28"/>
          <p:cNvSpPr txBox="1">
            <a:spLocks noGrp="1"/>
          </p:cNvSpPr>
          <p:nvPr>
            <p:ph type="title"/>
          </p:nvPr>
        </p:nvSpPr>
        <p:spPr>
          <a:xfrm>
            <a:off x="5629984" y="1196274"/>
            <a:ext cx="10664066" cy="751488"/>
          </a:xfrm>
          <a:prstGeom prst="rect">
            <a:avLst/>
          </a:prstGeom>
        </p:spPr>
        <p:txBody>
          <a:bodyPr vert="horz" wrap="square" lIns="0" tIns="12700" rIns="0" bIns="0" rtlCol="0">
            <a:spAutoFit/>
          </a:bodyPr>
          <a:lstStyle/>
          <a:p>
            <a:pPr marL="12700">
              <a:lnSpc>
                <a:spcPct val="100000"/>
              </a:lnSpc>
              <a:spcBef>
                <a:spcPts val="100"/>
              </a:spcBef>
            </a:pPr>
            <a:r>
              <a:rPr sz="4800" b="0" spc="-105" dirty="0">
                <a:solidFill>
                  <a:srgbClr val="0A1220"/>
                </a:solidFill>
                <a:latin typeface="Arial MT"/>
                <a:cs typeface="Arial MT"/>
              </a:rPr>
              <a:t>Final</a:t>
            </a:r>
            <a:r>
              <a:rPr sz="4800" b="0" spc="-220" dirty="0">
                <a:solidFill>
                  <a:srgbClr val="0A1220"/>
                </a:solidFill>
                <a:latin typeface="Arial MT"/>
                <a:cs typeface="Arial MT"/>
              </a:rPr>
              <a:t> </a:t>
            </a:r>
            <a:r>
              <a:rPr sz="4800" b="0" dirty="0">
                <a:solidFill>
                  <a:srgbClr val="0A1220"/>
                </a:solidFill>
                <a:latin typeface="Arial MT"/>
                <a:cs typeface="Arial MT"/>
              </a:rPr>
              <a:t>Year</a:t>
            </a:r>
            <a:r>
              <a:rPr sz="4800" b="0" spc="-220" dirty="0">
                <a:solidFill>
                  <a:srgbClr val="0A1220"/>
                </a:solidFill>
                <a:latin typeface="Arial MT"/>
                <a:cs typeface="Arial MT"/>
              </a:rPr>
              <a:t> </a:t>
            </a:r>
            <a:r>
              <a:rPr lang="en-US" sz="4800" b="0" spc="-220" dirty="0">
                <a:solidFill>
                  <a:srgbClr val="0A1220"/>
                </a:solidFill>
                <a:latin typeface="Arial MT"/>
                <a:cs typeface="Arial MT"/>
              </a:rPr>
              <a:t>Design </a:t>
            </a:r>
            <a:r>
              <a:rPr sz="4800" b="0" dirty="0">
                <a:solidFill>
                  <a:srgbClr val="0A1220"/>
                </a:solidFill>
                <a:latin typeface="Arial MT"/>
                <a:cs typeface="Arial MT"/>
              </a:rPr>
              <a:t>Project</a:t>
            </a:r>
            <a:r>
              <a:rPr sz="4800" b="0" spc="-220" dirty="0">
                <a:solidFill>
                  <a:srgbClr val="0A1220"/>
                </a:solidFill>
                <a:latin typeface="Arial MT"/>
                <a:cs typeface="Arial MT"/>
              </a:rPr>
              <a:t> </a:t>
            </a:r>
            <a:r>
              <a:rPr lang="en-US" sz="4800" b="0" spc="-105" dirty="0">
                <a:solidFill>
                  <a:srgbClr val="0A1220"/>
                </a:solidFill>
                <a:latin typeface="Arial MT"/>
                <a:cs typeface="Arial MT"/>
              </a:rPr>
              <a:t>Final</a:t>
            </a:r>
            <a:r>
              <a:rPr sz="4800" b="0" spc="-220" dirty="0">
                <a:solidFill>
                  <a:srgbClr val="0A1220"/>
                </a:solidFill>
                <a:latin typeface="Arial MT"/>
                <a:cs typeface="Arial MT"/>
              </a:rPr>
              <a:t> </a:t>
            </a:r>
            <a:r>
              <a:rPr sz="4800" b="0" spc="-35" dirty="0">
                <a:solidFill>
                  <a:srgbClr val="0A1220"/>
                </a:solidFill>
                <a:latin typeface="Arial MT"/>
                <a:cs typeface="Arial MT"/>
              </a:rPr>
              <a:t>Defense</a:t>
            </a:r>
            <a:endParaRPr sz="4800" dirty="0">
              <a:latin typeface="Arial MT"/>
              <a:cs typeface="Arial MT"/>
            </a:endParaRPr>
          </a:p>
        </p:txBody>
      </p:sp>
      <p:sp>
        <p:nvSpPr>
          <p:cNvPr id="29" name="object 29"/>
          <p:cNvSpPr/>
          <p:nvPr/>
        </p:nvSpPr>
        <p:spPr>
          <a:xfrm>
            <a:off x="6872950" y="7039357"/>
            <a:ext cx="1908175" cy="3248025"/>
          </a:xfrm>
          <a:custGeom>
            <a:avLst/>
            <a:gdLst/>
            <a:ahLst/>
            <a:cxnLst/>
            <a:rect l="l" t="t" r="r" b="b"/>
            <a:pathLst>
              <a:path w="1908175" h="3248025">
                <a:moveTo>
                  <a:pt x="32995" y="0"/>
                </a:moveTo>
                <a:lnTo>
                  <a:pt x="1908022" y="3247642"/>
                </a:lnTo>
                <a:lnTo>
                  <a:pt x="1864028" y="3247642"/>
                </a:lnTo>
                <a:lnTo>
                  <a:pt x="0" y="19050"/>
                </a:lnTo>
                <a:lnTo>
                  <a:pt x="32995" y="0"/>
                </a:lnTo>
                <a:close/>
              </a:path>
            </a:pathLst>
          </a:custGeom>
          <a:solidFill>
            <a:srgbClr val="F2F5FA"/>
          </a:solidFill>
        </p:spPr>
        <p:txBody>
          <a:bodyPr wrap="square" lIns="0" tIns="0" rIns="0" bIns="0" rtlCol="0"/>
          <a:lstStyle/>
          <a:p>
            <a:endParaRPr/>
          </a:p>
        </p:txBody>
      </p:sp>
      <p:sp>
        <p:nvSpPr>
          <p:cNvPr id="31" name="TextBox 30">
            <a:extLst>
              <a:ext uri="{FF2B5EF4-FFF2-40B4-BE49-F238E27FC236}">
                <a16:creationId xmlns:a16="http://schemas.microsoft.com/office/drawing/2014/main" id="{305A4E4B-8583-9056-D92C-AEF09AF519E2}"/>
              </a:ext>
            </a:extLst>
          </p:cNvPr>
          <p:cNvSpPr txBox="1"/>
          <p:nvPr/>
        </p:nvSpPr>
        <p:spPr>
          <a:xfrm>
            <a:off x="8129600" y="4962900"/>
            <a:ext cx="5664835" cy="2785378"/>
          </a:xfrm>
          <a:prstGeom prst="rect">
            <a:avLst/>
          </a:prstGeom>
        </p:spPr>
        <p:txBody>
          <a:bodyPr wrap="square">
            <a:spAutoFit/>
          </a:bodyPr>
          <a:lstStyle/>
          <a:p>
            <a:pPr marL="12700" algn="ctr"/>
            <a:r>
              <a:rPr lang="en-US" sz="3500" spc="-260" dirty="0">
                <a:solidFill>
                  <a:srgbClr val="1B3F60"/>
                </a:solidFill>
                <a:latin typeface="Arial MT"/>
              </a:rPr>
              <a:t>Estimating </a:t>
            </a:r>
          </a:p>
          <a:p>
            <a:pPr marL="12700" algn="ctr"/>
            <a:r>
              <a:rPr lang="en-US" sz="3500" spc="-260" dirty="0">
                <a:solidFill>
                  <a:srgbClr val="1B3F60"/>
                </a:solidFill>
                <a:latin typeface="Arial MT"/>
              </a:rPr>
              <a:t>Fish Biomass </a:t>
            </a:r>
          </a:p>
          <a:p>
            <a:pPr marL="12700" algn="ctr"/>
            <a:r>
              <a:rPr lang="en-US" sz="3500" spc="-260" dirty="0">
                <a:solidFill>
                  <a:srgbClr val="1B3F60"/>
                </a:solidFill>
                <a:latin typeface="Arial MT"/>
              </a:rPr>
              <a:t>Using</a:t>
            </a:r>
            <a:br>
              <a:rPr lang="en-US" sz="3500" spc="-260" dirty="0">
                <a:solidFill>
                  <a:srgbClr val="1B3F60"/>
                </a:solidFill>
                <a:latin typeface="Arial MT"/>
              </a:rPr>
            </a:br>
            <a:r>
              <a:rPr lang="en-US" sz="3500" spc="-260" dirty="0">
                <a:solidFill>
                  <a:srgbClr val="1B3F60"/>
                </a:solidFill>
                <a:latin typeface="Arial MT"/>
              </a:rPr>
              <a:t>Monocular Unconstrained Underwater Videos</a:t>
            </a:r>
            <a:endParaRPr lang="en-PK" sz="3500" spc="-260" dirty="0">
              <a:solidFill>
                <a:srgbClr val="1B3F60"/>
              </a:solidFill>
              <a:latin typeface="Arial MT"/>
            </a:endParaRPr>
          </a:p>
        </p:txBody>
      </p:sp>
      <p:sp>
        <p:nvSpPr>
          <p:cNvPr id="26" name="Slide Number Placeholder 25">
            <a:extLst>
              <a:ext uri="{FF2B5EF4-FFF2-40B4-BE49-F238E27FC236}">
                <a16:creationId xmlns:a16="http://schemas.microsoft.com/office/drawing/2014/main" id="{738DB893-2BE9-CE2B-8FE9-32768E202114}"/>
              </a:ext>
            </a:extLst>
          </p:cNvPr>
          <p:cNvSpPr>
            <a:spLocks noGrp="1"/>
          </p:cNvSpPr>
          <p:nvPr>
            <p:ph type="sldNum" sz="quarter" idx="7"/>
          </p:nvPr>
        </p:nvSpPr>
        <p:spPr>
          <a:xfrm>
            <a:off x="13167361" y="9566910"/>
            <a:ext cx="4206240" cy="276999"/>
          </a:xfrm>
        </p:spPr>
        <p:txBody>
          <a:bodyPr/>
          <a:lstStyle/>
          <a:p>
            <a:fld id="{B6F15528-21DE-4FAA-801E-634DDDAF4B2B}" type="slidenum">
              <a:rPr lang="en-PK" smtClean="0">
                <a:solidFill>
                  <a:schemeClr val="bg1"/>
                </a:solidFill>
              </a:rPr>
              <a:t>1</a:t>
            </a:fld>
            <a:endParaRPr lang="en-PK"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DF14A-0EE2-302C-751E-E3127019B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8243" y="124830"/>
            <a:ext cx="6211513" cy="10037339"/>
          </a:xfrm>
          <a:prstGeom prst="rect">
            <a:avLst/>
          </a:prstGeom>
        </p:spPr>
      </p:pic>
      <p:sp>
        <p:nvSpPr>
          <p:cNvPr id="2" name="Slide Number Placeholder 1">
            <a:extLst>
              <a:ext uri="{FF2B5EF4-FFF2-40B4-BE49-F238E27FC236}">
                <a16:creationId xmlns:a16="http://schemas.microsoft.com/office/drawing/2014/main" id="{BC0F913B-FCB2-F233-963B-5EA94BFB5B9A}"/>
              </a:ext>
            </a:extLst>
          </p:cNvPr>
          <p:cNvSpPr>
            <a:spLocks noGrp="1"/>
          </p:cNvSpPr>
          <p:nvPr>
            <p:ph type="sldNum" sz="quarter" idx="7"/>
          </p:nvPr>
        </p:nvSpPr>
        <p:spPr/>
        <p:txBody>
          <a:bodyPr/>
          <a:lstStyle/>
          <a:p>
            <a:fld id="{B6F15528-21DE-4FAA-801E-634DDDAF4B2B}" type="slidenum">
              <a:rPr lang="en-PK" smtClean="0"/>
              <a:t>10</a:t>
            </a:fld>
            <a:endParaRPr lang="en-PK"/>
          </a:p>
        </p:txBody>
      </p:sp>
    </p:spTree>
    <p:extLst>
      <p:ext uri="{BB962C8B-B14F-4D97-AF65-F5344CB8AC3E}">
        <p14:creationId xmlns:p14="http://schemas.microsoft.com/office/powerpoint/2010/main" val="2631759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910686" y="706084"/>
            <a:ext cx="6231255" cy="1121076"/>
          </a:xfrm>
          <a:prstGeom prst="rect">
            <a:avLst/>
          </a:prstGeom>
        </p:spPr>
        <p:txBody>
          <a:bodyPr vert="horz" wrap="square" lIns="0" tIns="69850" rIns="0" bIns="0" rtlCol="0">
            <a:spAutoFit/>
          </a:bodyPr>
          <a:lstStyle/>
          <a:p>
            <a:pPr marL="12700" marR="5080">
              <a:lnSpc>
                <a:spcPts val="9450"/>
              </a:lnSpc>
              <a:spcBef>
                <a:spcPts val="550"/>
              </a:spcBef>
            </a:pPr>
            <a:r>
              <a:rPr lang="en-US" sz="4800" b="0" dirty="0">
                <a:solidFill>
                  <a:schemeClr val="tx1"/>
                </a:solidFill>
                <a:latin typeface="Lucida Sans" panose="020B0602030504020204" pitchFamily="34" charset="77"/>
                <a:ea typeface="ADLaM Display" panose="02010000000000000000" pitchFamily="2" charset="77"/>
                <a:cs typeface="Al Bayan Plain" pitchFamily="2" charset="-78"/>
              </a:rPr>
              <a:t>Results Comparison</a:t>
            </a:r>
            <a:endParaRPr sz="4800" b="0" dirty="0">
              <a:solidFill>
                <a:schemeClr val="tx1"/>
              </a:solidFill>
              <a:latin typeface="Lucida Sans" panose="020B0602030504020204" pitchFamily="34" charset="77"/>
              <a:ea typeface="ADLaM Display" panose="02010000000000000000" pitchFamily="2" charset="77"/>
              <a:cs typeface="Al Bayan Plain" pitchFamily="2" charset="-78"/>
            </a:endParaRPr>
          </a:p>
        </p:txBody>
      </p:sp>
      <p:pic>
        <p:nvPicPr>
          <p:cNvPr id="14" name="Picture 13" descr="A math equations with black text&#10;&#10;Description automatically generated with medium confidence">
            <a:extLst>
              <a:ext uri="{FF2B5EF4-FFF2-40B4-BE49-F238E27FC236}">
                <a16:creationId xmlns:a16="http://schemas.microsoft.com/office/drawing/2014/main" id="{8455CA80-AA34-1ED9-F439-0A6C8279C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9286" y="6591300"/>
            <a:ext cx="3194050" cy="1899165"/>
          </a:xfrm>
          <a:prstGeom prst="rect">
            <a:avLst/>
          </a:prstGeom>
        </p:spPr>
      </p:pic>
      <p:graphicFrame>
        <p:nvGraphicFramePr>
          <p:cNvPr id="13" name="Table 12">
            <a:extLst>
              <a:ext uri="{FF2B5EF4-FFF2-40B4-BE49-F238E27FC236}">
                <a16:creationId xmlns:a16="http://schemas.microsoft.com/office/drawing/2014/main" id="{778B1D70-C609-AA92-7A88-56B245229E5A}"/>
              </a:ext>
            </a:extLst>
          </p:cNvPr>
          <p:cNvGraphicFramePr>
            <a:graphicFrameLocks noGrp="1"/>
          </p:cNvGraphicFramePr>
          <p:nvPr>
            <p:extLst>
              <p:ext uri="{D42A27DB-BD31-4B8C-83A1-F6EECF244321}">
                <p14:modId xmlns:p14="http://schemas.microsoft.com/office/powerpoint/2010/main" val="943679581"/>
              </p:ext>
            </p:extLst>
          </p:nvPr>
        </p:nvGraphicFramePr>
        <p:xfrm>
          <a:off x="888563" y="2332168"/>
          <a:ext cx="6544586" cy="4027471"/>
        </p:xfrm>
        <a:graphic>
          <a:graphicData uri="http://schemas.openxmlformats.org/drawingml/2006/table">
            <a:tbl>
              <a:tblPr firstRow="1" bandRow="1">
                <a:tableStyleId>{073A0DAA-6AF3-43AB-8588-CEC1D06C72B9}</a:tableStyleId>
              </a:tblPr>
              <a:tblGrid>
                <a:gridCol w="4487188">
                  <a:extLst>
                    <a:ext uri="{9D8B030D-6E8A-4147-A177-3AD203B41FA5}">
                      <a16:colId xmlns:a16="http://schemas.microsoft.com/office/drawing/2014/main" val="514621087"/>
                    </a:ext>
                  </a:extLst>
                </a:gridCol>
                <a:gridCol w="2057398">
                  <a:extLst>
                    <a:ext uri="{9D8B030D-6E8A-4147-A177-3AD203B41FA5}">
                      <a16:colId xmlns:a16="http://schemas.microsoft.com/office/drawing/2014/main" val="585592408"/>
                    </a:ext>
                  </a:extLst>
                </a:gridCol>
              </a:tblGrid>
              <a:tr h="575353">
                <a:tc gridSpan="2">
                  <a:txBody>
                    <a:bodyPr/>
                    <a:lstStyle/>
                    <a:p>
                      <a:pPr algn="ctr"/>
                      <a:r>
                        <a:rPr lang="en-US" sz="2400" dirty="0"/>
                        <a:t>F1 score on LifeClef15</a:t>
                      </a:r>
                      <a:endParaRPr lang="en-PK" sz="2400" dirty="0"/>
                    </a:p>
                  </a:txBody>
                  <a:tcPr/>
                </a:tc>
                <a:tc hMerge="1">
                  <a:txBody>
                    <a:bodyPr/>
                    <a:lstStyle/>
                    <a:p>
                      <a:endParaRPr lang="en-PK" dirty="0"/>
                    </a:p>
                  </a:txBody>
                  <a:tcPr/>
                </a:tc>
                <a:extLst>
                  <a:ext uri="{0D108BD9-81ED-4DB2-BD59-A6C34878D82A}">
                    <a16:rowId xmlns:a16="http://schemas.microsoft.com/office/drawing/2014/main" val="511429868"/>
                  </a:ext>
                </a:extLst>
              </a:tr>
              <a:tr h="575353">
                <a:tc>
                  <a:txBody>
                    <a:bodyPr/>
                    <a:lstStyle/>
                    <a:p>
                      <a:r>
                        <a:rPr lang="en-US" sz="2400" b="0" i="0" dirty="0">
                          <a:solidFill>
                            <a:schemeClr val="dk1"/>
                          </a:solidFill>
                          <a:effectLst/>
                          <a:latin typeface="+mn-lt"/>
                          <a:ea typeface="+mn-ea"/>
                          <a:cs typeface="+mn-cs"/>
                        </a:rPr>
                        <a:t>Optical Flow + ResNet-50</a:t>
                      </a:r>
                      <a:endParaRPr lang="en-PK" sz="2400" b="0" dirty="0"/>
                    </a:p>
                  </a:txBody>
                  <a:tcPr/>
                </a:tc>
                <a:tc>
                  <a:txBody>
                    <a:bodyPr/>
                    <a:lstStyle/>
                    <a:p>
                      <a:pPr algn="ctr"/>
                      <a:r>
                        <a:rPr lang="en-US" sz="2400" dirty="0"/>
                        <a:t>55.7%</a:t>
                      </a:r>
                      <a:endParaRPr lang="en-PK" sz="2400" dirty="0"/>
                    </a:p>
                  </a:txBody>
                  <a:tcPr/>
                </a:tc>
                <a:extLst>
                  <a:ext uri="{0D108BD9-81ED-4DB2-BD59-A6C34878D82A}">
                    <a16:rowId xmlns:a16="http://schemas.microsoft.com/office/drawing/2014/main" val="2843682447"/>
                  </a:ext>
                </a:extLst>
              </a:tr>
              <a:tr h="575353">
                <a:tc>
                  <a:txBody>
                    <a:bodyPr/>
                    <a:lstStyle/>
                    <a:p>
                      <a:r>
                        <a:rPr lang="en-US" sz="2400" b="0" i="0" dirty="0">
                          <a:solidFill>
                            <a:schemeClr val="dk1"/>
                          </a:solidFill>
                          <a:effectLst/>
                          <a:latin typeface="+mn-lt"/>
                          <a:ea typeface="+mn-ea"/>
                          <a:cs typeface="+mn-cs"/>
                        </a:rPr>
                        <a:t>SSD+ </a:t>
                      </a:r>
                      <a:r>
                        <a:rPr lang="en-US" sz="2400" b="0" i="0" dirty="0" err="1">
                          <a:solidFill>
                            <a:schemeClr val="dk1"/>
                          </a:solidFill>
                          <a:effectLst/>
                          <a:latin typeface="+mn-lt"/>
                          <a:ea typeface="+mn-ea"/>
                          <a:cs typeface="+mn-cs"/>
                        </a:rPr>
                        <a:t>ResNet</a:t>
                      </a:r>
                      <a:endParaRPr lang="en-PK" sz="2400" b="0" dirty="0"/>
                    </a:p>
                  </a:txBody>
                  <a:tcPr/>
                </a:tc>
                <a:tc>
                  <a:txBody>
                    <a:bodyPr/>
                    <a:lstStyle/>
                    <a:p>
                      <a:pPr algn="ctr"/>
                      <a:r>
                        <a:rPr lang="en-US" sz="2400" dirty="0"/>
                        <a:t>74.3%</a:t>
                      </a:r>
                      <a:endParaRPr lang="en-PK" sz="2400" dirty="0"/>
                    </a:p>
                  </a:txBody>
                  <a:tcPr/>
                </a:tc>
                <a:extLst>
                  <a:ext uri="{0D108BD9-81ED-4DB2-BD59-A6C34878D82A}">
                    <a16:rowId xmlns:a16="http://schemas.microsoft.com/office/drawing/2014/main" val="253145592"/>
                  </a:ext>
                </a:extLst>
              </a:tr>
              <a:tr h="575353">
                <a:tc>
                  <a:txBody>
                    <a:bodyPr/>
                    <a:lstStyle/>
                    <a:p>
                      <a:r>
                        <a:rPr lang="en-US" sz="2400" b="0" dirty="0" err="1"/>
                        <a:t>GoogleNet</a:t>
                      </a:r>
                      <a:endParaRPr lang="en-PK" sz="2400" b="0" dirty="0"/>
                    </a:p>
                  </a:txBody>
                  <a:tcPr/>
                </a:tc>
                <a:tc>
                  <a:txBody>
                    <a:bodyPr/>
                    <a:lstStyle/>
                    <a:p>
                      <a:pPr algn="ctr"/>
                      <a:r>
                        <a:rPr lang="en-US" sz="2400" dirty="0"/>
                        <a:t>83.8%</a:t>
                      </a:r>
                      <a:endParaRPr lang="en-PK" sz="2400" dirty="0"/>
                    </a:p>
                  </a:txBody>
                  <a:tcPr/>
                </a:tc>
                <a:extLst>
                  <a:ext uri="{0D108BD9-81ED-4DB2-BD59-A6C34878D82A}">
                    <a16:rowId xmlns:a16="http://schemas.microsoft.com/office/drawing/2014/main" val="1199070091"/>
                  </a:ext>
                </a:extLst>
              </a:tr>
              <a:tr h="575353">
                <a:tc>
                  <a:txBody>
                    <a:bodyPr/>
                    <a:lstStyle/>
                    <a:p>
                      <a:r>
                        <a:rPr lang="en-US" sz="2400" b="0" dirty="0"/>
                        <a:t>Yolov3</a:t>
                      </a:r>
                      <a:endParaRPr lang="en-PK" sz="2400" b="0" dirty="0"/>
                    </a:p>
                  </a:txBody>
                  <a:tcPr/>
                </a:tc>
                <a:tc>
                  <a:txBody>
                    <a:bodyPr/>
                    <a:lstStyle/>
                    <a:p>
                      <a:pPr algn="ctr"/>
                      <a:r>
                        <a:rPr lang="en-US" sz="2400" dirty="0"/>
                        <a:t>91.5%</a:t>
                      </a:r>
                      <a:endParaRPr lang="en-PK" sz="2400" dirty="0"/>
                    </a:p>
                  </a:txBody>
                  <a:tcPr/>
                </a:tc>
                <a:extLst>
                  <a:ext uri="{0D108BD9-81ED-4DB2-BD59-A6C34878D82A}">
                    <a16:rowId xmlns:a16="http://schemas.microsoft.com/office/drawing/2014/main" val="3355408856"/>
                  </a:ext>
                </a:extLst>
              </a:tr>
              <a:tr h="575353">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dirty="0"/>
                        <a:t>Optical Flow + R-50 + Yolov3</a:t>
                      </a:r>
                      <a:endParaRPr lang="en-PK" sz="2400" b="0" dirty="0"/>
                    </a:p>
                  </a:txBody>
                  <a:tcPr/>
                </a:tc>
                <a:tc>
                  <a:txBody>
                    <a:bodyPr/>
                    <a:lstStyle/>
                    <a:p>
                      <a:pPr algn="ctr"/>
                      <a:r>
                        <a:rPr lang="en-US" sz="2400" dirty="0"/>
                        <a:t>95.2%</a:t>
                      </a:r>
                      <a:endParaRPr lang="en-PK" sz="2400" dirty="0"/>
                    </a:p>
                  </a:txBody>
                  <a:tcPr/>
                </a:tc>
                <a:extLst>
                  <a:ext uri="{0D108BD9-81ED-4DB2-BD59-A6C34878D82A}">
                    <a16:rowId xmlns:a16="http://schemas.microsoft.com/office/drawing/2014/main" val="588106260"/>
                  </a:ext>
                </a:extLst>
              </a:tr>
              <a:tr h="575353">
                <a:tc>
                  <a:txBody>
                    <a:bodyPr/>
                    <a:lstStyle/>
                    <a:p>
                      <a:r>
                        <a:rPr lang="en-US" sz="2400" b="1" dirty="0"/>
                        <a:t>Ours (YoloV8 + GMM)</a:t>
                      </a:r>
                      <a:endParaRPr lang="en-PK" sz="2400" b="1" dirty="0"/>
                    </a:p>
                  </a:txBody>
                  <a:tcPr/>
                </a:tc>
                <a:tc>
                  <a:txBody>
                    <a:bodyPr/>
                    <a:lstStyle/>
                    <a:p>
                      <a:pPr algn="ctr"/>
                      <a:r>
                        <a:rPr lang="en-US" sz="2400" b="1" dirty="0"/>
                        <a:t>97.5%</a:t>
                      </a:r>
                      <a:endParaRPr lang="en-PK" sz="2400" b="1" dirty="0"/>
                    </a:p>
                  </a:txBody>
                  <a:tcPr/>
                </a:tc>
                <a:extLst>
                  <a:ext uri="{0D108BD9-81ED-4DB2-BD59-A6C34878D82A}">
                    <a16:rowId xmlns:a16="http://schemas.microsoft.com/office/drawing/2014/main" val="2892412675"/>
                  </a:ext>
                </a:extLst>
              </a:tr>
            </a:tbl>
          </a:graphicData>
        </a:graphic>
      </p:graphicFrame>
      <p:sp>
        <p:nvSpPr>
          <p:cNvPr id="17" name="Title 1">
            <a:extLst>
              <a:ext uri="{FF2B5EF4-FFF2-40B4-BE49-F238E27FC236}">
                <a16:creationId xmlns:a16="http://schemas.microsoft.com/office/drawing/2014/main" id="{FFFBED8F-83FA-1E21-3296-756915FDA940}"/>
              </a:ext>
            </a:extLst>
          </p:cNvPr>
          <p:cNvSpPr txBox="1">
            <a:spLocks/>
          </p:cNvSpPr>
          <p:nvPr/>
        </p:nvSpPr>
        <p:spPr>
          <a:xfrm>
            <a:off x="8833871" y="1088496"/>
            <a:ext cx="8412728" cy="738664"/>
          </a:xfrm>
          <a:prstGeom prst="rect">
            <a:avLst/>
          </a:prstGeom>
        </p:spPr>
        <p:txBody>
          <a:bodyPr wrap="square" lIns="0" tIns="0" rIns="0" bIns="0">
            <a:spAutoFit/>
          </a:bodyPr>
          <a:lstStyle>
            <a:lvl1pPr>
              <a:defRPr sz="8150" b="1" i="0">
                <a:solidFill>
                  <a:schemeClr val="bg1"/>
                </a:solidFill>
                <a:latin typeface="Trebuchet MS"/>
                <a:ea typeface="+mj-ea"/>
                <a:cs typeface="Trebuchet MS"/>
              </a:defRPr>
            </a:lvl1pPr>
          </a:lstStyle>
          <a:p>
            <a:pPr algn="ctr" rtl="0"/>
            <a:r>
              <a:rPr lang="en-AE" sz="4800" b="0" dirty="0">
                <a:solidFill>
                  <a:schemeClr val="tx1"/>
                </a:solidFill>
                <a:latin typeface="Lucida Sans" panose="020B0602030504020204" pitchFamily="34" charset="77"/>
                <a:ea typeface="ADLaM Display" panose="02010000000000000000" pitchFamily="2" charset="77"/>
                <a:cs typeface="Al Bayan Plain" pitchFamily="2" charset="-78"/>
              </a:rPr>
              <a:t>Class Distribution</a:t>
            </a:r>
          </a:p>
        </p:txBody>
      </p:sp>
      <p:pic>
        <p:nvPicPr>
          <p:cNvPr id="18" name="Picture 17" descr="A graph with different colored bars&#10;&#10;Description automatically generated">
            <a:extLst>
              <a:ext uri="{FF2B5EF4-FFF2-40B4-BE49-F238E27FC236}">
                <a16:creationId xmlns:a16="http://schemas.microsoft.com/office/drawing/2014/main" id="{A1863575-9FF8-482E-9B4F-EEA0E7245E64}"/>
              </a:ext>
            </a:extLst>
          </p:cNvPr>
          <p:cNvPicPr>
            <a:picLocks noChangeAspect="1"/>
          </p:cNvPicPr>
          <p:nvPr/>
        </p:nvPicPr>
        <p:blipFill rotWithShape="1">
          <a:blip r:embed="rId3">
            <a:extLst>
              <a:ext uri="{28A0092B-C50C-407E-A947-70E740481C1C}">
                <a14:useLocalDpi xmlns:a14="http://schemas.microsoft.com/office/drawing/2010/main" val="0"/>
              </a:ext>
            </a:extLst>
          </a:blip>
          <a:srcRect r="17439" b="1055"/>
          <a:stretch/>
        </p:blipFill>
        <p:spPr>
          <a:xfrm rot="5400000">
            <a:off x="10045095" y="2787764"/>
            <a:ext cx="5990281" cy="7143750"/>
          </a:xfrm>
          <a:prstGeom prst="rect">
            <a:avLst/>
          </a:prstGeom>
        </p:spPr>
      </p:pic>
      <p:cxnSp>
        <p:nvCxnSpPr>
          <p:cNvPr id="21" name="Straight Connector 20">
            <a:extLst>
              <a:ext uri="{FF2B5EF4-FFF2-40B4-BE49-F238E27FC236}">
                <a16:creationId xmlns:a16="http://schemas.microsoft.com/office/drawing/2014/main" id="{265EEF12-0646-B895-0031-776F844BB5DA}"/>
              </a:ext>
            </a:extLst>
          </p:cNvPr>
          <p:cNvCxnSpPr/>
          <p:nvPr/>
        </p:nvCxnSpPr>
        <p:spPr>
          <a:xfrm>
            <a:off x="8153400" y="228600"/>
            <a:ext cx="0" cy="982980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0EC66EB-7B18-5386-D1E0-2C986FC76461}"/>
              </a:ext>
            </a:extLst>
          </p:cNvPr>
          <p:cNvPicPr>
            <a:picLocks noChangeAspect="1"/>
          </p:cNvPicPr>
          <p:nvPr/>
        </p:nvPicPr>
        <p:blipFill>
          <a:blip r:embed="rId4"/>
          <a:stretch>
            <a:fillRect/>
          </a:stretch>
        </p:blipFill>
        <p:spPr>
          <a:xfrm>
            <a:off x="2335388" y="8945148"/>
            <a:ext cx="3381847" cy="819264"/>
          </a:xfrm>
          <a:prstGeom prst="rect">
            <a:avLst/>
          </a:prstGeom>
        </p:spPr>
      </p:pic>
      <p:sp>
        <p:nvSpPr>
          <p:cNvPr id="2" name="Slide Number Placeholder 1">
            <a:extLst>
              <a:ext uri="{FF2B5EF4-FFF2-40B4-BE49-F238E27FC236}">
                <a16:creationId xmlns:a16="http://schemas.microsoft.com/office/drawing/2014/main" id="{3EC6AF6B-F5A1-F6FC-1D8B-37D43599EF19}"/>
              </a:ext>
            </a:extLst>
          </p:cNvPr>
          <p:cNvSpPr>
            <a:spLocks noGrp="1"/>
          </p:cNvSpPr>
          <p:nvPr>
            <p:ph type="sldNum" sz="quarter" idx="7"/>
          </p:nvPr>
        </p:nvSpPr>
        <p:spPr/>
        <p:txBody>
          <a:bodyPr/>
          <a:lstStyle/>
          <a:p>
            <a:fld id="{B6F15528-21DE-4FAA-801E-634DDDAF4B2B}" type="slidenum">
              <a:rPr lang="en-PK" smtClean="0"/>
              <a:t>11</a:t>
            </a:fld>
            <a:endParaRPr lang="en-PK"/>
          </a:p>
        </p:txBody>
      </p:sp>
    </p:spTree>
    <p:extLst>
      <p:ext uri="{BB962C8B-B14F-4D97-AF65-F5344CB8AC3E}">
        <p14:creationId xmlns:p14="http://schemas.microsoft.com/office/powerpoint/2010/main" val="1388646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1051205" y="875679"/>
            <a:ext cx="7635595" cy="1101968"/>
          </a:xfrm>
          <a:prstGeom prst="rect">
            <a:avLst/>
          </a:prstGeom>
        </p:spPr>
        <p:txBody>
          <a:bodyPr vert="horz" wrap="square" lIns="0" tIns="69850" rIns="0" bIns="0" rtlCol="0">
            <a:spAutoFit/>
          </a:bodyPr>
          <a:lstStyle/>
          <a:p>
            <a:pPr marL="12700" marR="5080">
              <a:lnSpc>
                <a:spcPts val="9450"/>
              </a:lnSpc>
              <a:spcBef>
                <a:spcPts val="550"/>
              </a:spcBef>
            </a:pPr>
            <a:r>
              <a:rPr lang="en-US" sz="4000" spc="475" dirty="0">
                <a:solidFill>
                  <a:srgbClr val="0A1220"/>
                </a:solidFill>
              </a:rPr>
              <a:t>Results</a:t>
            </a:r>
            <a:endParaRPr sz="4000" spc="475" dirty="0">
              <a:solidFill>
                <a:srgbClr val="0A1220"/>
              </a:solidFill>
            </a:endParaRPr>
          </a:p>
        </p:txBody>
      </p:sp>
      <p:pic>
        <p:nvPicPr>
          <p:cNvPr id="4" name="Picture 3">
            <a:extLst>
              <a:ext uri="{FF2B5EF4-FFF2-40B4-BE49-F238E27FC236}">
                <a16:creationId xmlns:a16="http://schemas.microsoft.com/office/drawing/2014/main" id="{7304DB82-2E13-B1D8-3A69-C95A65532902}"/>
              </a:ext>
            </a:extLst>
          </p:cNvPr>
          <p:cNvPicPr>
            <a:picLocks noChangeAspect="1"/>
          </p:cNvPicPr>
          <p:nvPr/>
        </p:nvPicPr>
        <p:blipFill>
          <a:blip r:embed="rId2"/>
          <a:stretch>
            <a:fillRect/>
          </a:stretch>
        </p:blipFill>
        <p:spPr>
          <a:xfrm>
            <a:off x="4438466" y="1977647"/>
            <a:ext cx="9411067" cy="7740262"/>
          </a:xfrm>
          <a:prstGeom prst="rect">
            <a:avLst/>
          </a:prstGeom>
        </p:spPr>
      </p:pic>
      <p:sp>
        <p:nvSpPr>
          <p:cNvPr id="2" name="Slide Number Placeholder 1">
            <a:extLst>
              <a:ext uri="{FF2B5EF4-FFF2-40B4-BE49-F238E27FC236}">
                <a16:creationId xmlns:a16="http://schemas.microsoft.com/office/drawing/2014/main" id="{CAA9CDF4-37AA-AD3A-F45F-90572D4F69A4}"/>
              </a:ext>
            </a:extLst>
          </p:cNvPr>
          <p:cNvSpPr>
            <a:spLocks noGrp="1"/>
          </p:cNvSpPr>
          <p:nvPr>
            <p:ph type="sldNum" sz="quarter" idx="7"/>
          </p:nvPr>
        </p:nvSpPr>
        <p:spPr/>
        <p:txBody>
          <a:bodyPr/>
          <a:lstStyle/>
          <a:p>
            <a:fld id="{B6F15528-21DE-4FAA-801E-634DDDAF4B2B}" type="slidenum">
              <a:rPr lang="en-PK" smtClean="0"/>
              <a:t>12</a:t>
            </a:fld>
            <a:endParaRPr lang="en-PK"/>
          </a:p>
        </p:txBody>
      </p:sp>
    </p:spTree>
    <p:extLst>
      <p:ext uri="{BB962C8B-B14F-4D97-AF65-F5344CB8AC3E}">
        <p14:creationId xmlns:p14="http://schemas.microsoft.com/office/powerpoint/2010/main" val="2588586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770047"/>
            <a:ext cx="11348720" cy="2746906"/>
          </a:xfrm>
          <a:prstGeom prst="rect">
            <a:avLst/>
          </a:prstGeom>
        </p:spPr>
        <p:txBody>
          <a:bodyPr vert="horz" wrap="square" lIns="0" tIns="12065" rIns="0" bIns="0" rtlCol="0">
            <a:spAutoFit/>
          </a:bodyPr>
          <a:lstStyle/>
          <a:p>
            <a:pPr marL="12700" marR="5080" algn="l" rtl="0">
              <a:lnSpc>
                <a:spcPct val="115999"/>
              </a:lnSpc>
              <a:spcBef>
                <a:spcPts val="95"/>
              </a:spcBef>
            </a:pPr>
            <a:r>
              <a:rPr lang="en-US" sz="8000" dirty="0"/>
              <a:t>Depth Calculations </a:t>
            </a:r>
            <a:br>
              <a:rPr lang="en-US" sz="8000" dirty="0"/>
            </a:br>
            <a:r>
              <a:rPr lang="en-US" sz="8000" dirty="0"/>
              <a:t>&amp; Biomass Estimation</a:t>
            </a:r>
            <a:endParaRPr sz="8000" dirty="0"/>
          </a:p>
        </p:txBody>
      </p:sp>
      <p:sp>
        <p:nvSpPr>
          <p:cNvPr id="3" name="object 3"/>
          <p:cNvSpPr/>
          <p:nvPr/>
        </p:nvSpPr>
        <p:spPr>
          <a:xfrm>
            <a:off x="0" y="0"/>
            <a:ext cx="7654925" cy="1624330"/>
          </a:xfrm>
          <a:custGeom>
            <a:avLst/>
            <a:gdLst/>
            <a:ahLst/>
            <a:cxnLst/>
            <a:rect l="l" t="t" r="r" b="b"/>
            <a:pathLst>
              <a:path w="7654925" h="1624330">
                <a:moveTo>
                  <a:pt x="7654399" y="0"/>
                </a:moveTo>
                <a:lnTo>
                  <a:pt x="0" y="1623732"/>
                </a:lnTo>
                <a:lnTo>
                  <a:pt x="0" y="0"/>
                </a:lnTo>
                <a:lnTo>
                  <a:pt x="7654399" y="0"/>
                </a:lnTo>
                <a:close/>
              </a:path>
            </a:pathLst>
          </a:custGeom>
          <a:solidFill>
            <a:srgbClr val="497082"/>
          </a:solidFill>
        </p:spPr>
        <p:txBody>
          <a:bodyPr wrap="square" lIns="0" tIns="0" rIns="0" bIns="0" rtlCol="0"/>
          <a:lstStyle/>
          <a:p>
            <a:endParaRPr/>
          </a:p>
        </p:txBody>
      </p:sp>
      <p:sp>
        <p:nvSpPr>
          <p:cNvPr id="4" name="object 4"/>
          <p:cNvSpPr/>
          <p:nvPr/>
        </p:nvSpPr>
        <p:spPr>
          <a:xfrm>
            <a:off x="11165844" y="8776172"/>
            <a:ext cx="7122159" cy="1511300"/>
          </a:xfrm>
          <a:custGeom>
            <a:avLst/>
            <a:gdLst/>
            <a:ahLst/>
            <a:cxnLst/>
            <a:rect l="l" t="t" r="r" b="b"/>
            <a:pathLst>
              <a:path w="7122159" h="1511300">
                <a:moveTo>
                  <a:pt x="7122154" y="0"/>
                </a:moveTo>
                <a:lnTo>
                  <a:pt x="7122154" y="1510827"/>
                </a:lnTo>
                <a:lnTo>
                  <a:pt x="0" y="1510827"/>
                </a:lnTo>
                <a:lnTo>
                  <a:pt x="7122154" y="0"/>
                </a:lnTo>
                <a:close/>
              </a:path>
            </a:pathLst>
          </a:custGeom>
          <a:solidFill>
            <a:srgbClr val="F2F5FA"/>
          </a:solidFill>
        </p:spPr>
        <p:txBody>
          <a:bodyPr wrap="square" lIns="0" tIns="0" rIns="0" bIns="0" rtlCol="0"/>
          <a:lstStyle/>
          <a:p>
            <a:endParaRPr/>
          </a:p>
        </p:txBody>
      </p:sp>
      <p:pic>
        <p:nvPicPr>
          <p:cNvPr id="10" name="Graphic 9" descr="Koi with solid fill">
            <a:extLst>
              <a:ext uri="{FF2B5EF4-FFF2-40B4-BE49-F238E27FC236}">
                <a16:creationId xmlns:a16="http://schemas.microsoft.com/office/drawing/2014/main" id="{DCC3E3CA-AE2E-3E70-C204-461B617328D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20600" y="3619500"/>
            <a:ext cx="3505200" cy="3505200"/>
          </a:xfrm>
          <a:prstGeom prst="rect">
            <a:avLst/>
          </a:prstGeom>
        </p:spPr>
      </p:pic>
      <p:sp>
        <p:nvSpPr>
          <p:cNvPr id="5" name="Slide Number Placeholder 4">
            <a:extLst>
              <a:ext uri="{FF2B5EF4-FFF2-40B4-BE49-F238E27FC236}">
                <a16:creationId xmlns:a16="http://schemas.microsoft.com/office/drawing/2014/main" id="{496C129B-2D9B-6C08-5B46-803AF55D25C0}"/>
              </a:ext>
            </a:extLst>
          </p:cNvPr>
          <p:cNvSpPr>
            <a:spLocks noGrp="1"/>
          </p:cNvSpPr>
          <p:nvPr>
            <p:ph type="sldNum" sz="quarter" idx="7"/>
          </p:nvPr>
        </p:nvSpPr>
        <p:spPr/>
        <p:txBody>
          <a:bodyPr/>
          <a:lstStyle/>
          <a:p>
            <a:fld id="{B6F15528-21DE-4FAA-801E-634DDDAF4B2B}" type="slidenum">
              <a:rPr lang="en-PK" smtClean="0"/>
              <a:t>13</a:t>
            </a:fld>
            <a:endParaRPr lang="en-PK"/>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4686300"/>
            <a:ext cx="12684976" cy="14092114"/>
          </a:xfrm>
          <a:custGeom>
            <a:avLst/>
            <a:gdLst/>
            <a:ahLst/>
            <a:cxnLst/>
            <a:rect l="l" t="t" r="r" b="b"/>
            <a:pathLst>
              <a:path w="12684976" h="14092114">
                <a:moveTo>
                  <a:pt x="0" y="0"/>
                </a:moveTo>
                <a:lnTo>
                  <a:pt x="12684976" y="0"/>
                </a:lnTo>
                <a:lnTo>
                  <a:pt x="12684976" y="14092113"/>
                </a:lnTo>
                <a:lnTo>
                  <a:pt x="0" y="140921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6" name="TextBox 6"/>
          <p:cNvSpPr txBox="1"/>
          <p:nvPr/>
        </p:nvSpPr>
        <p:spPr>
          <a:xfrm>
            <a:off x="448214" y="1333500"/>
            <a:ext cx="10917403" cy="1339149"/>
          </a:xfrm>
          <a:prstGeom prst="rect">
            <a:avLst/>
          </a:prstGeom>
        </p:spPr>
        <p:txBody>
          <a:bodyPr wrap="square" lIns="0" tIns="0" rIns="0" bIns="0" rtlCol="0" anchor="t">
            <a:spAutoFit/>
          </a:bodyPr>
          <a:lstStyle/>
          <a:p>
            <a:pPr algn="l">
              <a:lnSpc>
                <a:spcPts val="11619"/>
              </a:lnSpc>
            </a:pPr>
            <a:r>
              <a:rPr lang="en-US" sz="6600" dirty="0">
                <a:solidFill>
                  <a:srgbClr val="0B1320"/>
                </a:solidFill>
                <a:latin typeface="League Spartan"/>
              </a:rPr>
              <a:t>Pipeline for Depth Estimation</a:t>
            </a:r>
          </a:p>
        </p:txBody>
      </p:sp>
      <p:pic>
        <p:nvPicPr>
          <p:cNvPr id="7" name="Picture 6" descr="A diagram of a process&#10;&#10;Description automatically generated with medium confidence">
            <a:extLst>
              <a:ext uri="{FF2B5EF4-FFF2-40B4-BE49-F238E27FC236}">
                <a16:creationId xmlns:a16="http://schemas.microsoft.com/office/drawing/2014/main" id="{34B6C145-F138-5135-7CDC-8C1175E49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14" y="4686300"/>
            <a:ext cx="17391571" cy="3748088"/>
          </a:xfrm>
          <a:prstGeom prst="rect">
            <a:avLst/>
          </a:prstGeom>
        </p:spPr>
      </p:pic>
      <p:sp>
        <p:nvSpPr>
          <p:cNvPr id="3" name="Slide Number Placeholder 2">
            <a:extLst>
              <a:ext uri="{FF2B5EF4-FFF2-40B4-BE49-F238E27FC236}">
                <a16:creationId xmlns:a16="http://schemas.microsoft.com/office/drawing/2014/main" id="{A27FFFF5-6ECC-3451-35D5-12239BF0773B}"/>
              </a:ext>
            </a:extLst>
          </p:cNvPr>
          <p:cNvSpPr>
            <a:spLocks noGrp="1"/>
          </p:cNvSpPr>
          <p:nvPr>
            <p:ph type="sldNum" sz="quarter" idx="7"/>
          </p:nvPr>
        </p:nvSpPr>
        <p:spPr/>
        <p:txBody>
          <a:bodyPr/>
          <a:lstStyle/>
          <a:p>
            <a:fld id="{B6F15528-21DE-4FAA-801E-634DDDAF4B2B}" type="slidenum">
              <a:rPr lang="en-PK" smtClean="0"/>
              <a:t>14</a:t>
            </a:fld>
            <a:endParaRPr lang="en-PK"/>
          </a:p>
        </p:txBody>
      </p:sp>
    </p:spTree>
    <p:extLst>
      <p:ext uri="{BB962C8B-B14F-4D97-AF65-F5344CB8AC3E}">
        <p14:creationId xmlns:p14="http://schemas.microsoft.com/office/powerpoint/2010/main" val="2393771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1056D16A-5C4B-8EE4-8E2C-6D1CE79B05A9}"/>
              </a:ext>
            </a:extLst>
          </p:cNvPr>
          <p:cNvSpPr txBox="1"/>
          <p:nvPr/>
        </p:nvSpPr>
        <p:spPr>
          <a:xfrm>
            <a:off x="799223" y="762897"/>
            <a:ext cx="10917403" cy="1339149"/>
          </a:xfrm>
          <a:prstGeom prst="rect">
            <a:avLst/>
          </a:prstGeom>
        </p:spPr>
        <p:txBody>
          <a:bodyPr wrap="square" lIns="0" tIns="0" rIns="0" bIns="0" rtlCol="0" anchor="t">
            <a:spAutoFit/>
          </a:bodyPr>
          <a:lstStyle/>
          <a:p>
            <a:pPr algn="l">
              <a:lnSpc>
                <a:spcPts val="11619"/>
              </a:lnSpc>
            </a:pPr>
            <a:r>
              <a:rPr lang="en-US" sz="6600" u="sng" dirty="0">
                <a:solidFill>
                  <a:srgbClr val="0B1320"/>
                </a:solidFill>
                <a:latin typeface="League Spartan"/>
              </a:rPr>
              <a:t>Calculating Length</a:t>
            </a:r>
          </a:p>
        </p:txBody>
      </p:sp>
      <p:sp>
        <p:nvSpPr>
          <p:cNvPr id="3" name="Freeform 3">
            <a:extLst>
              <a:ext uri="{FF2B5EF4-FFF2-40B4-BE49-F238E27FC236}">
                <a16:creationId xmlns:a16="http://schemas.microsoft.com/office/drawing/2014/main" id="{1C1B6C14-5B32-625A-C85C-A54176657988}"/>
              </a:ext>
            </a:extLst>
          </p:cNvPr>
          <p:cNvSpPr/>
          <p:nvPr/>
        </p:nvSpPr>
        <p:spPr>
          <a:xfrm>
            <a:off x="9144000" y="-4686300"/>
            <a:ext cx="12684976" cy="14092114"/>
          </a:xfrm>
          <a:custGeom>
            <a:avLst/>
            <a:gdLst/>
            <a:ahLst/>
            <a:cxnLst/>
            <a:rect l="l" t="t" r="r" b="b"/>
            <a:pathLst>
              <a:path w="12684976" h="14092114">
                <a:moveTo>
                  <a:pt x="0" y="0"/>
                </a:moveTo>
                <a:lnTo>
                  <a:pt x="12684976" y="0"/>
                </a:lnTo>
                <a:lnTo>
                  <a:pt x="12684976" y="14092114"/>
                </a:lnTo>
                <a:lnTo>
                  <a:pt x="0" y="140921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pic>
        <p:nvPicPr>
          <p:cNvPr id="5" name="Picture 4">
            <a:extLst>
              <a:ext uri="{FF2B5EF4-FFF2-40B4-BE49-F238E27FC236}">
                <a16:creationId xmlns:a16="http://schemas.microsoft.com/office/drawing/2014/main" id="{1C8F2C6D-2ECC-EF9C-A242-CDF00ECAC480}"/>
              </a:ext>
            </a:extLst>
          </p:cNvPr>
          <p:cNvPicPr>
            <a:picLocks noChangeAspect="1"/>
          </p:cNvPicPr>
          <p:nvPr/>
        </p:nvPicPr>
        <p:blipFill>
          <a:blip r:embed="rId4"/>
          <a:stretch>
            <a:fillRect/>
          </a:stretch>
        </p:blipFill>
        <p:spPr>
          <a:xfrm>
            <a:off x="854267" y="2442584"/>
            <a:ext cx="7467600" cy="1461053"/>
          </a:xfrm>
          <a:prstGeom prst="rect">
            <a:avLst/>
          </a:prstGeom>
        </p:spPr>
      </p:pic>
      <p:sp>
        <p:nvSpPr>
          <p:cNvPr id="6" name="TextBox 5">
            <a:extLst>
              <a:ext uri="{FF2B5EF4-FFF2-40B4-BE49-F238E27FC236}">
                <a16:creationId xmlns:a16="http://schemas.microsoft.com/office/drawing/2014/main" id="{C3B2B4BB-8EBF-B666-B3D4-1D95C3257A8D}"/>
              </a:ext>
            </a:extLst>
          </p:cNvPr>
          <p:cNvSpPr txBox="1"/>
          <p:nvPr/>
        </p:nvSpPr>
        <p:spPr>
          <a:xfrm>
            <a:off x="2057400" y="4057408"/>
            <a:ext cx="4800600" cy="1384995"/>
          </a:xfrm>
          <a:prstGeom prst="rect">
            <a:avLst/>
          </a:prstGeom>
          <a:noFill/>
        </p:spPr>
        <p:txBody>
          <a:bodyPr wrap="square" rtlCol="0">
            <a:spAutoFit/>
          </a:bodyPr>
          <a:lstStyle/>
          <a:p>
            <a:pPr algn="ctr"/>
            <a:r>
              <a:rPr lang="en-US" sz="2800" dirty="0"/>
              <a:t>Linear Scale developed assuming the length of 1 fish from the data to be average.</a:t>
            </a:r>
            <a:endParaRPr lang="en-PK" sz="2800" dirty="0"/>
          </a:p>
        </p:txBody>
      </p:sp>
      <p:pic>
        <p:nvPicPr>
          <p:cNvPr id="8" name="Picture 7">
            <a:extLst>
              <a:ext uri="{FF2B5EF4-FFF2-40B4-BE49-F238E27FC236}">
                <a16:creationId xmlns:a16="http://schemas.microsoft.com/office/drawing/2014/main" id="{CFD604AF-C7FE-4055-5D23-5B5B83F06A28}"/>
              </a:ext>
            </a:extLst>
          </p:cNvPr>
          <p:cNvPicPr>
            <a:picLocks noChangeAspect="1"/>
          </p:cNvPicPr>
          <p:nvPr/>
        </p:nvPicPr>
        <p:blipFill>
          <a:blip r:embed="rId5"/>
          <a:stretch>
            <a:fillRect/>
          </a:stretch>
        </p:blipFill>
        <p:spPr>
          <a:xfrm>
            <a:off x="8839200" y="2592595"/>
            <a:ext cx="9267507" cy="1161029"/>
          </a:xfrm>
          <a:prstGeom prst="rect">
            <a:avLst/>
          </a:prstGeom>
        </p:spPr>
      </p:pic>
      <p:sp>
        <p:nvSpPr>
          <p:cNvPr id="9" name="TextBox 8">
            <a:extLst>
              <a:ext uri="{FF2B5EF4-FFF2-40B4-BE49-F238E27FC236}">
                <a16:creationId xmlns:a16="http://schemas.microsoft.com/office/drawing/2014/main" id="{5CF4A788-A5F2-0D9E-F8F4-BFD38961172E}"/>
              </a:ext>
            </a:extLst>
          </p:cNvPr>
          <p:cNvSpPr txBox="1"/>
          <p:nvPr/>
        </p:nvSpPr>
        <p:spPr>
          <a:xfrm>
            <a:off x="11145178" y="3864293"/>
            <a:ext cx="4800600" cy="1815882"/>
          </a:xfrm>
          <a:prstGeom prst="rect">
            <a:avLst/>
          </a:prstGeom>
          <a:noFill/>
        </p:spPr>
        <p:txBody>
          <a:bodyPr wrap="square" rtlCol="0">
            <a:spAutoFit/>
          </a:bodyPr>
          <a:lstStyle/>
          <a:p>
            <a:pPr algn="ctr"/>
            <a:r>
              <a:rPr lang="en-US" sz="2800" dirty="0"/>
              <a:t>Once we know the scale, we can just make the actual length the subject and calculate it.</a:t>
            </a:r>
            <a:endParaRPr lang="en-PK" sz="2800" dirty="0"/>
          </a:p>
        </p:txBody>
      </p:sp>
      <p:sp>
        <p:nvSpPr>
          <p:cNvPr id="10" name="TextBox 6">
            <a:extLst>
              <a:ext uri="{FF2B5EF4-FFF2-40B4-BE49-F238E27FC236}">
                <a16:creationId xmlns:a16="http://schemas.microsoft.com/office/drawing/2014/main" id="{1444CADA-3F1B-9EEA-0CD5-192A126E6CD8}"/>
              </a:ext>
            </a:extLst>
          </p:cNvPr>
          <p:cNvSpPr txBox="1"/>
          <p:nvPr/>
        </p:nvSpPr>
        <p:spPr>
          <a:xfrm>
            <a:off x="845095" y="5409374"/>
            <a:ext cx="10917403" cy="1339149"/>
          </a:xfrm>
          <a:prstGeom prst="rect">
            <a:avLst/>
          </a:prstGeom>
        </p:spPr>
        <p:txBody>
          <a:bodyPr wrap="square" lIns="0" tIns="0" rIns="0" bIns="0" rtlCol="0" anchor="t">
            <a:spAutoFit/>
          </a:bodyPr>
          <a:lstStyle/>
          <a:p>
            <a:pPr algn="l">
              <a:lnSpc>
                <a:spcPts val="11619"/>
              </a:lnSpc>
            </a:pPr>
            <a:r>
              <a:rPr lang="en-US" sz="6600" u="sng" dirty="0">
                <a:solidFill>
                  <a:srgbClr val="0B1320"/>
                </a:solidFill>
                <a:latin typeface="League Spartan"/>
              </a:rPr>
              <a:t>Mass Calculations</a:t>
            </a:r>
          </a:p>
        </p:txBody>
      </p:sp>
      <p:pic>
        <p:nvPicPr>
          <p:cNvPr id="12" name="Picture 11">
            <a:extLst>
              <a:ext uri="{FF2B5EF4-FFF2-40B4-BE49-F238E27FC236}">
                <a16:creationId xmlns:a16="http://schemas.microsoft.com/office/drawing/2014/main" id="{6B4CCBB4-2AB4-CDCC-EA18-786614AC1DF2}"/>
              </a:ext>
            </a:extLst>
          </p:cNvPr>
          <p:cNvPicPr>
            <a:picLocks noChangeAspect="1"/>
          </p:cNvPicPr>
          <p:nvPr/>
        </p:nvPicPr>
        <p:blipFill rotWithShape="1">
          <a:blip r:embed="rId6"/>
          <a:srcRect t="19684"/>
          <a:stretch/>
        </p:blipFill>
        <p:spPr>
          <a:xfrm>
            <a:off x="5012641" y="6919872"/>
            <a:ext cx="8262717" cy="1550527"/>
          </a:xfrm>
          <a:prstGeom prst="rect">
            <a:avLst/>
          </a:prstGeom>
        </p:spPr>
      </p:pic>
      <p:sp>
        <p:nvSpPr>
          <p:cNvPr id="13" name="TextBox 12">
            <a:extLst>
              <a:ext uri="{FF2B5EF4-FFF2-40B4-BE49-F238E27FC236}">
                <a16:creationId xmlns:a16="http://schemas.microsoft.com/office/drawing/2014/main" id="{1165FCC8-D9BB-9D74-6A87-FE57D3AAB0F7}"/>
              </a:ext>
            </a:extLst>
          </p:cNvPr>
          <p:cNvSpPr txBox="1"/>
          <p:nvPr/>
        </p:nvSpPr>
        <p:spPr>
          <a:xfrm>
            <a:off x="3371848" y="8761393"/>
            <a:ext cx="11544301" cy="954107"/>
          </a:xfrm>
          <a:prstGeom prst="rect">
            <a:avLst/>
          </a:prstGeom>
          <a:noFill/>
        </p:spPr>
        <p:txBody>
          <a:bodyPr wrap="square" rtlCol="0">
            <a:spAutoFit/>
          </a:bodyPr>
          <a:lstStyle/>
          <a:p>
            <a:pPr algn="ctr"/>
            <a:r>
              <a:rPr lang="en-US" sz="2800" dirty="0"/>
              <a:t>A and b parameters depend on the specie of each fish.</a:t>
            </a:r>
            <a:br>
              <a:rPr lang="en-US" sz="2800" dirty="0"/>
            </a:br>
            <a:r>
              <a:rPr lang="en-US" sz="2800" dirty="0"/>
              <a:t>We took a and b from </a:t>
            </a:r>
            <a:r>
              <a:rPr lang="en-US" sz="2800" dirty="0" err="1"/>
              <a:t>fishbase</a:t>
            </a:r>
            <a:r>
              <a:rPr lang="en-US" sz="2800" dirty="0"/>
              <a:t> website (calculated through regression)</a:t>
            </a:r>
            <a:endParaRPr lang="en-PK" sz="2800" dirty="0"/>
          </a:p>
        </p:txBody>
      </p:sp>
      <p:sp>
        <p:nvSpPr>
          <p:cNvPr id="4" name="Slide Number Placeholder 3">
            <a:extLst>
              <a:ext uri="{FF2B5EF4-FFF2-40B4-BE49-F238E27FC236}">
                <a16:creationId xmlns:a16="http://schemas.microsoft.com/office/drawing/2014/main" id="{35257755-4AC3-57DD-47EC-479E3AA99DE8}"/>
              </a:ext>
            </a:extLst>
          </p:cNvPr>
          <p:cNvSpPr>
            <a:spLocks noGrp="1"/>
          </p:cNvSpPr>
          <p:nvPr>
            <p:ph type="sldNum" sz="quarter" idx="7"/>
          </p:nvPr>
        </p:nvSpPr>
        <p:spPr/>
        <p:txBody>
          <a:bodyPr/>
          <a:lstStyle/>
          <a:p>
            <a:fld id="{B6F15528-21DE-4FAA-801E-634DDDAF4B2B}" type="slidenum">
              <a:rPr lang="en-PK" smtClean="0"/>
              <a:t>15</a:t>
            </a:fld>
            <a:endParaRPr lang="en-PK"/>
          </a:p>
        </p:txBody>
      </p:sp>
    </p:spTree>
    <p:extLst>
      <p:ext uri="{BB962C8B-B14F-4D97-AF65-F5344CB8AC3E}">
        <p14:creationId xmlns:p14="http://schemas.microsoft.com/office/powerpoint/2010/main" val="3016706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CFCD54-6157-0A7B-58AA-C4769C347BB4}"/>
              </a:ext>
            </a:extLst>
          </p:cNvPr>
          <p:cNvPicPr>
            <a:picLocks noChangeAspect="1"/>
          </p:cNvPicPr>
          <p:nvPr/>
        </p:nvPicPr>
        <p:blipFill>
          <a:blip r:embed="rId2"/>
          <a:stretch>
            <a:fillRect/>
          </a:stretch>
        </p:blipFill>
        <p:spPr>
          <a:xfrm>
            <a:off x="228600" y="4076700"/>
            <a:ext cx="6516009" cy="1467055"/>
          </a:xfrm>
          <a:prstGeom prst="rect">
            <a:avLst/>
          </a:prstGeom>
        </p:spPr>
      </p:pic>
      <p:sp>
        <p:nvSpPr>
          <p:cNvPr id="9" name="TextBox 6">
            <a:extLst>
              <a:ext uri="{FF2B5EF4-FFF2-40B4-BE49-F238E27FC236}">
                <a16:creationId xmlns:a16="http://schemas.microsoft.com/office/drawing/2014/main" id="{66CF5B01-B936-4DBA-246F-E74CA08CE1AE}"/>
              </a:ext>
            </a:extLst>
          </p:cNvPr>
          <p:cNvSpPr txBox="1"/>
          <p:nvPr/>
        </p:nvSpPr>
        <p:spPr>
          <a:xfrm>
            <a:off x="228600" y="419100"/>
            <a:ext cx="10917403" cy="1339149"/>
          </a:xfrm>
          <a:prstGeom prst="rect">
            <a:avLst/>
          </a:prstGeom>
        </p:spPr>
        <p:txBody>
          <a:bodyPr wrap="square" lIns="0" tIns="0" rIns="0" bIns="0" rtlCol="0" anchor="t">
            <a:spAutoFit/>
          </a:bodyPr>
          <a:lstStyle/>
          <a:p>
            <a:pPr algn="l">
              <a:lnSpc>
                <a:spcPts val="11619"/>
              </a:lnSpc>
            </a:pPr>
            <a:r>
              <a:rPr lang="en-US" sz="6600" u="sng" dirty="0">
                <a:solidFill>
                  <a:srgbClr val="0B1320"/>
                </a:solidFill>
                <a:latin typeface="League Spartan"/>
              </a:rPr>
              <a:t>Biomass Estimation</a:t>
            </a:r>
          </a:p>
        </p:txBody>
      </p:sp>
      <p:pic>
        <p:nvPicPr>
          <p:cNvPr id="4" name="Picture 3">
            <a:extLst>
              <a:ext uri="{FF2B5EF4-FFF2-40B4-BE49-F238E27FC236}">
                <a16:creationId xmlns:a16="http://schemas.microsoft.com/office/drawing/2014/main" id="{CB6F7FC4-7159-2EF6-FFA8-8B7392D4A44E}"/>
              </a:ext>
            </a:extLst>
          </p:cNvPr>
          <p:cNvPicPr>
            <a:picLocks noChangeAspect="1"/>
          </p:cNvPicPr>
          <p:nvPr/>
        </p:nvPicPr>
        <p:blipFill>
          <a:blip r:embed="rId3"/>
          <a:stretch>
            <a:fillRect/>
          </a:stretch>
        </p:blipFill>
        <p:spPr>
          <a:xfrm>
            <a:off x="7162800" y="324860"/>
            <a:ext cx="10781158" cy="9543040"/>
          </a:xfrm>
          <a:prstGeom prst="rect">
            <a:avLst/>
          </a:prstGeom>
        </p:spPr>
      </p:pic>
      <p:sp>
        <p:nvSpPr>
          <p:cNvPr id="2" name="Slide Number Placeholder 1">
            <a:extLst>
              <a:ext uri="{FF2B5EF4-FFF2-40B4-BE49-F238E27FC236}">
                <a16:creationId xmlns:a16="http://schemas.microsoft.com/office/drawing/2014/main" id="{873199D1-04D8-CA5C-2FF7-4F2252C56418}"/>
              </a:ext>
            </a:extLst>
          </p:cNvPr>
          <p:cNvSpPr>
            <a:spLocks noGrp="1"/>
          </p:cNvSpPr>
          <p:nvPr>
            <p:ph type="sldNum" sz="quarter" idx="7"/>
          </p:nvPr>
        </p:nvSpPr>
        <p:spPr/>
        <p:txBody>
          <a:bodyPr/>
          <a:lstStyle/>
          <a:p>
            <a:fld id="{B6F15528-21DE-4FAA-801E-634DDDAF4B2B}" type="slidenum">
              <a:rPr lang="en-PK" smtClean="0"/>
              <a:t>16</a:t>
            </a:fld>
            <a:endParaRPr lang="en-PK"/>
          </a:p>
        </p:txBody>
      </p:sp>
    </p:spTree>
    <p:extLst>
      <p:ext uri="{BB962C8B-B14F-4D97-AF65-F5344CB8AC3E}">
        <p14:creationId xmlns:p14="http://schemas.microsoft.com/office/powerpoint/2010/main" val="2787393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17993" y="0"/>
            <a:ext cx="12770485" cy="10287000"/>
            <a:chOff x="5517993" y="0"/>
            <a:chExt cx="12770485" cy="10287000"/>
          </a:xfrm>
        </p:grpSpPr>
        <p:sp>
          <p:nvSpPr>
            <p:cNvPr id="3" name="object 3"/>
            <p:cNvSpPr/>
            <p:nvPr/>
          </p:nvSpPr>
          <p:spPr>
            <a:xfrm>
              <a:off x="5517993" y="0"/>
              <a:ext cx="9807575" cy="2489835"/>
            </a:xfrm>
            <a:custGeom>
              <a:avLst/>
              <a:gdLst/>
              <a:ahLst/>
              <a:cxnLst/>
              <a:rect l="l" t="t" r="r" b="b"/>
              <a:pathLst>
                <a:path w="9807575" h="2489835">
                  <a:moveTo>
                    <a:pt x="9523956" y="1038568"/>
                  </a:moveTo>
                  <a:lnTo>
                    <a:pt x="9128126" y="2489777"/>
                  </a:lnTo>
                  <a:lnTo>
                    <a:pt x="0" y="0"/>
                  </a:lnTo>
                  <a:lnTo>
                    <a:pt x="9807235" y="0"/>
                  </a:lnTo>
                  <a:lnTo>
                    <a:pt x="9523956" y="1038568"/>
                  </a:lnTo>
                  <a:close/>
                </a:path>
              </a:pathLst>
            </a:custGeom>
            <a:solidFill>
              <a:srgbClr val="497082"/>
            </a:solidFill>
          </p:spPr>
          <p:txBody>
            <a:bodyPr wrap="square" lIns="0" tIns="0" rIns="0" bIns="0" rtlCol="0"/>
            <a:lstStyle/>
            <a:p>
              <a:endParaRPr/>
            </a:p>
          </p:txBody>
        </p:sp>
        <p:sp>
          <p:nvSpPr>
            <p:cNvPr id="4" name="object 4"/>
            <p:cNvSpPr/>
            <p:nvPr/>
          </p:nvSpPr>
          <p:spPr>
            <a:xfrm>
              <a:off x="12352512" y="0"/>
              <a:ext cx="5935980" cy="10287000"/>
            </a:xfrm>
            <a:custGeom>
              <a:avLst/>
              <a:gdLst/>
              <a:ahLst/>
              <a:cxnLst/>
              <a:rect l="l" t="t" r="r" b="b"/>
              <a:pathLst>
                <a:path w="5935980" h="10287000">
                  <a:moveTo>
                    <a:pt x="2604042" y="10286999"/>
                  </a:moveTo>
                  <a:lnTo>
                    <a:pt x="0" y="9511077"/>
                  </a:lnTo>
                  <a:lnTo>
                    <a:pt x="2833998" y="0"/>
                  </a:lnTo>
                  <a:lnTo>
                    <a:pt x="5935487" y="0"/>
                  </a:lnTo>
                  <a:lnTo>
                    <a:pt x="5935487" y="10286999"/>
                  </a:lnTo>
                  <a:lnTo>
                    <a:pt x="2604042" y="10286999"/>
                  </a:lnTo>
                  <a:close/>
                </a:path>
              </a:pathLst>
            </a:custGeom>
            <a:solidFill>
              <a:srgbClr val="0A1220"/>
            </a:solidFill>
          </p:spPr>
          <p:txBody>
            <a:bodyPr wrap="square" lIns="0" tIns="0" rIns="0" bIns="0" rtlCol="0"/>
            <a:lstStyle/>
            <a:p>
              <a:endParaRPr/>
            </a:p>
          </p:txBody>
        </p:sp>
        <p:sp>
          <p:nvSpPr>
            <p:cNvPr id="5" name="object 5"/>
            <p:cNvSpPr/>
            <p:nvPr/>
          </p:nvSpPr>
          <p:spPr>
            <a:xfrm>
              <a:off x="17128935" y="11"/>
              <a:ext cx="1159510" cy="2260600"/>
            </a:xfrm>
            <a:custGeom>
              <a:avLst/>
              <a:gdLst/>
              <a:ahLst/>
              <a:cxnLst/>
              <a:rect l="l" t="t" r="r" b="b"/>
              <a:pathLst>
                <a:path w="1159509" h="2260600">
                  <a:moveTo>
                    <a:pt x="815213" y="815213"/>
                  </a:moveTo>
                  <a:lnTo>
                    <a:pt x="815086" y="0"/>
                  </a:lnTo>
                  <a:lnTo>
                    <a:pt x="0" y="0"/>
                  </a:lnTo>
                  <a:lnTo>
                    <a:pt x="815213" y="815213"/>
                  </a:lnTo>
                  <a:close/>
                </a:path>
                <a:path w="1159509" h="2260600">
                  <a:moveTo>
                    <a:pt x="1159052" y="1573542"/>
                  </a:moveTo>
                  <a:lnTo>
                    <a:pt x="815619" y="1916976"/>
                  </a:lnTo>
                  <a:lnTo>
                    <a:pt x="1159052" y="2260422"/>
                  </a:lnTo>
                  <a:lnTo>
                    <a:pt x="1159052" y="1573542"/>
                  </a:lnTo>
                  <a:close/>
                </a:path>
              </a:pathLst>
            </a:custGeom>
            <a:solidFill>
              <a:srgbClr val="CBDDEC">
                <a:alpha val="16999"/>
              </a:srgbClr>
            </a:solidFill>
          </p:spPr>
          <p:txBody>
            <a:bodyPr wrap="square" lIns="0" tIns="0" rIns="0" bIns="0" rtlCol="0"/>
            <a:lstStyle/>
            <a:p>
              <a:endParaRPr/>
            </a:p>
          </p:txBody>
        </p:sp>
        <p:sp>
          <p:nvSpPr>
            <p:cNvPr id="6" name="object 6"/>
            <p:cNvSpPr/>
            <p:nvPr/>
          </p:nvSpPr>
          <p:spPr>
            <a:xfrm>
              <a:off x="17944155" y="815214"/>
              <a:ext cx="344170" cy="2203450"/>
            </a:xfrm>
            <a:custGeom>
              <a:avLst/>
              <a:gdLst/>
              <a:ahLst/>
              <a:cxnLst/>
              <a:rect l="l" t="t" r="r" b="b"/>
              <a:pathLst>
                <a:path w="344169" h="2203450">
                  <a:moveTo>
                    <a:pt x="0" y="0"/>
                  </a:moveTo>
                  <a:lnTo>
                    <a:pt x="343842" y="343842"/>
                  </a:lnTo>
                  <a:lnTo>
                    <a:pt x="343842" y="1860045"/>
                  </a:lnTo>
                  <a:lnTo>
                    <a:pt x="555" y="2203331"/>
                  </a:lnTo>
                  <a:lnTo>
                    <a:pt x="0" y="0"/>
                  </a:lnTo>
                  <a:close/>
                </a:path>
              </a:pathLst>
            </a:custGeom>
            <a:solidFill>
              <a:srgbClr val="AFC1D0">
                <a:alpha val="16999"/>
              </a:srgbClr>
            </a:solidFill>
          </p:spPr>
          <p:txBody>
            <a:bodyPr wrap="square" lIns="0" tIns="0" rIns="0" bIns="0" rtlCol="0"/>
            <a:lstStyle/>
            <a:p>
              <a:endParaRPr/>
            </a:p>
          </p:txBody>
        </p:sp>
        <p:sp>
          <p:nvSpPr>
            <p:cNvPr id="7" name="object 7"/>
            <p:cNvSpPr/>
            <p:nvPr/>
          </p:nvSpPr>
          <p:spPr>
            <a:xfrm>
              <a:off x="16843109" y="3018545"/>
              <a:ext cx="1101725" cy="2203450"/>
            </a:xfrm>
            <a:custGeom>
              <a:avLst/>
              <a:gdLst/>
              <a:ahLst/>
              <a:cxnLst/>
              <a:rect l="l" t="t" r="r" b="b"/>
              <a:pathLst>
                <a:path w="1101725" h="2203450">
                  <a:moveTo>
                    <a:pt x="1101601" y="0"/>
                  </a:moveTo>
                  <a:lnTo>
                    <a:pt x="1101729" y="2203331"/>
                  </a:lnTo>
                  <a:lnTo>
                    <a:pt x="0" y="1101601"/>
                  </a:lnTo>
                  <a:lnTo>
                    <a:pt x="1101601" y="0"/>
                  </a:lnTo>
                  <a:close/>
                </a:path>
              </a:pathLst>
            </a:custGeom>
            <a:solidFill>
              <a:srgbClr val="F2F5FA">
                <a:alpha val="16999"/>
              </a:srgbClr>
            </a:solidFill>
          </p:spPr>
          <p:txBody>
            <a:bodyPr wrap="square" lIns="0" tIns="0" rIns="0" bIns="0" rtlCol="0"/>
            <a:lstStyle/>
            <a:p>
              <a:endParaRPr/>
            </a:p>
          </p:txBody>
        </p:sp>
        <p:sp>
          <p:nvSpPr>
            <p:cNvPr id="8" name="object 8"/>
            <p:cNvSpPr/>
            <p:nvPr/>
          </p:nvSpPr>
          <p:spPr>
            <a:xfrm>
              <a:off x="16843109" y="4120147"/>
              <a:ext cx="1101725" cy="1343025"/>
            </a:xfrm>
            <a:custGeom>
              <a:avLst/>
              <a:gdLst/>
              <a:ahLst/>
              <a:cxnLst/>
              <a:rect l="l" t="t" r="r" b="b"/>
              <a:pathLst>
                <a:path w="1101725" h="1343025">
                  <a:moveTo>
                    <a:pt x="0" y="0"/>
                  </a:moveTo>
                  <a:lnTo>
                    <a:pt x="1101729" y="1101729"/>
                  </a:lnTo>
                  <a:lnTo>
                    <a:pt x="860488" y="1342970"/>
                  </a:lnTo>
                  <a:lnTo>
                    <a:pt x="79" y="482561"/>
                  </a:lnTo>
                  <a:lnTo>
                    <a:pt x="0" y="0"/>
                  </a:lnTo>
                  <a:close/>
                </a:path>
              </a:pathLst>
            </a:custGeom>
            <a:solidFill>
              <a:srgbClr val="0A1220">
                <a:alpha val="16999"/>
              </a:srgbClr>
            </a:solidFill>
          </p:spPr>
          <p:txBody>
            <a:bodyPr wrap="square" lIns="0" tIns="0" rIns="0" bIns="0" rtlCol="0"/>
            <a:lstStyle/>
            <a:p>
              <a:endParaRPr/>
            </a:p>
          </p:txBody>
        </p:sp>
        <p:sp>
          <p:nvSpPr>
            <p:cNvPr id="9" name="object 9"/>
            <p:cNvSpPr/>
            <p:nvPr/>
          </p:nvSpPr>
          <p:spPr>
            <a:xfrm>
              <a:off x="15741003" y="265721"/>
              <a:ext cx="1102360" cy="2753360"/>
            </a:xfrm>
            <a:custGeom>
              <a:avLst/>
              <a:gdLst/>
              <a:ahLst/>
              <a:cxnLst/>
              <a:rect l="l" t="t" r="r" b="b"/>
              <a:pathLst>
                <a:path w="1102359" h="2753360">
                  <a:moveTo>
                    <a:pt x="1072540" y="418160"/>
                  </a:moveTo>
                  <a:lnTo>
                    <a:pt x="654380" y="0"/>
                  </a:lnTo>
                  <a:lnTo>
                    <a:pt x="654507" y="836193"/>
                  </a:lnTo>
                  <a:lnTo>
                    <a:pt x="1072540" y="418160"/>
                  </a:lnTo>
                  <a:close/>
                </a:path>
                <a:path w="1102359" h="2753360">
                  <a:moveTo>
                    <a:pt x="1101953" y="2752877"/>
                  </a:moveTo>
                  <a:lnTo>
                    <a:pt x="1101610" y="549325"/>
                  </a:lnTo>
                  <a:lnTo>
                    <a:pt x="0" y="1650923"/>
                  </a:lnTo>
                  <a:lnTo>
                    <a:pt x="1101953" y="2752877"/>
                  </a:lnTo>
                  <a:close/>
                </a:path>
              </a:pathLst>
            </a:custGeom>
            <a:solidFill>
              <a:srgbClr val="CBDDEC">
                <a:alpha val="16999"/>
              </a:srgbClr>
            </a:solidFill>
          </p:spPr>
          <p:txBody>
            <a:bodyPr wrap="square" lIns="0" tIns="0" rIns="0" bIns="0" rtlCol="0"/>
            <a:lstStyle/>
            <a:p>
              <a:endParaRPr/>
            </a:p>
          </p:txBody>
        </p:sp>
      </p:grpSp>
      <p:sp>
        <p:nvSpPr>
          <p:cNvPr id="10" name="object 10"/>
          <p:cNvSpPr txBox="1">
            <a:spLocks noGrp="1"/>
          </p:cNvSpPr>
          <p:nvPr>
            <p:ph type="title"/>
          </p:nvPr>
        </p:nvSpPr>
        <p:spPr>
          <a:xfrm>
            <a:off x="361413" y="252048"/>
            <a:ext cx="9497940" cy="1288814"/>
          </a:xfrm>
          <a:prstGeom prst="rect">
            <a:avLst/>
          </a:prstGeom>
        </p:spPr>
        <p:txBody>
          <a:bodyPr vert="horz" wrap="square" lIns="0" tIns="69850" rIns="0" bIns="0" rtlCol="0">
            <a:spAutoFit/>
          </a:bodyPr>
          <a:lstStyle/>
          <a:p>
            <a:pPr marL="12700" marR="5080">
              <a:lnSpc>
                <a:spcPts val="9450"/>
              </a:lnSpc>
              <a:spcBef>
                <a:spcPts val="550"/>
              </a:spcBef>
            </a:pPr>
            <a:r>
              <a:rPr lang="en-US" spc="645" dirty="0">
                <a:solidFill>
                  <a:srgbClr val="0A1220"/>
                </a:solidFill>
              </a:rPr>
              <a:t>Implementation</a:t>
            </a:r>
            <a:endParaRPr spc="475" dirty="0">
              <a:solidFill>
                <a:srgbClr val="0A1220"/>
              </a:solidFill>
            </a:endParaRPr>
          </a:p>
        </p:txBody>
      </p:sp>
      <p:pic>
        <p:nvPicPr>
          <p:cNvPr id="12" name="Picture 11">
            <a:extLst>
              <a:ext uri="{FF2B5EF4-FFF2-40B4-BE49-F238E27FC236}">
                <a16:creationId xmlns:a16="http://schemas.microsoft.com/office/drawing/2014/main" id="{8DA63B80-8ED2-1728-6719-DF40B6EC25A6}"/>
              </a:ext>
            </a:extLst>
          </p:cNvPr>
          <p:cNvPicPr>
            <a:picLocks noChangeAspect="1"/>
          </p:cNvPicPr>
          <p:nvPr/>
        </p:nvPicPr>
        <p:blipFill>
          <a:blip r:embed="rId2"/>
          <a:stretch>
            <a:fillRect/>
          </a:stretch>
        </p:blipFill>
        <p:spPr>
          <a:xfrm>
            <a:off x="2438400" y="2095500"/>
            <a:ext cx="13715567" cy="7687570"/>
          </a:xfrm>
          <a:prstGeom prst="rect">
            <a:avLst/>
          </a:prstGeom>
        </p:spPr>
      </p:pic>
      <p:sp>
        <p:nvSpPr>
          <p:cNvPr id="11" name="Slide Number Placeholder 10">
            <a:extLst>
              <a:ext uri="{FF2B5EF4-FFF2-40B4-BE49-F238E27FC236}">
                <a16:creationId xmlns:a16="http://schemas.microsoft.com/office/drawing/2014/main" id="{376344FE-FAF3-8470-6E7A-AF2E00392C6B}"/>
              </a:ext>
            </a:extLst>
          </p:cNvPr>
          <p:cNvSpPr>
            <a:spLocks noGrp="1"/>
          </p:cNvSpPr>
          <p:nvPr>
            <p:ph type="sldNum" sz="quarter" idx="7"/>
          </p:nvPr>
        </p:nvSpPr>
        <p:spPr>
          <a:xfrm>
            <a:off x="13167361" y="9566910"/>
            <a:ext cx="4206240" cy="276999"/>
          </a:xfrm>
        </p:spPr>
        <p:txBody>
          <a:bodyPr/>
          <a:lstStyle/>
          <a:p>
            <a:fld id="{B6F15528-21DE-4FAA-801E-634DDDAF4B2B}" type="slidenum">
              <a:rPr lang="en-PK" smtClean="0">
                <a:solidFill>
                  <a:schemeClr val="bg1"/>
                </a:solidFill>
              </a:rPr>
              <a:t>17</a:t>
            </a:fld>
            <a:endParaRPr lang="en-PK" dirty="0">
              <a:solidFill>
                <a:schemeClr val="bg1"/>
              </a:solidFill>
            </a:endParaRPr>
          </a:p>
        </p:txBody>
      </p:sp>
    </p:spTree>
    <p:extLst>
      <p:ext uri="{BB962C8B-B14F-4D97-AF65-F5344CB8AC3E}">
        <p14:creationId xmlns:p14="http://schemas.microsoft.com/office/powerpoint/2010/main" val="1386893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17993" y="0"/>
            <a:ext cx="12770485" cy="10287000"/>
            <a:chOff x="5517993" y="0"/>
            <a:chExt cx="12770485" cy="10287000"/>
          </a:xfrm>
        </p:grpSpPr>
        <p:sp>
          <p:nvSpPr>
            <p:cNvPr id="3" name="object 3"/>
            <p:cNvSpPr/>
            <p:nvPr/>
          </p:nvSpPr>
          <p:spPr>
            <a:xfrm>
              <a:off x="5517993" y="0"/>
              <a:ext cx="9807575" cy="2489835"/>
            </a:xfrm>
            <a:custGeom>
              <a:avLst/>
              <a:gdLst/>
              <a:ahLst/>
              <a:cxnLst/>
              <a:rect l="l" t="t" r="r" b="b"/>
              <a:pathLst>
                <a:path w="9807575" h="2489835">
                  <a:moveTo>
                    <a:pt x="9523956" y="1038568"/>
                  </a:moveTo>
                  <a:lnTo>
                    <a:pt x="9128126" y="2489777"/>
                  </a:lnTo>
                  <a:lnTo>
                    <a:pt x="0" y="0"/>
                  </a:lnTo>
                  <a:lnTo>
                    <a:pt x="9807235" y="0"/>
                  </a:lnTo>
                  <a:lnTo>
                    <a:pt x="9523956" y="1038568"/>
                  </a:lnTo>
                  <a:close/>
                </a:path>
              </a:pathLst>
            </a:custGeom>
            <a:solidFill>
              <a:srgbClr val="497082"/>
            </a:solidFill>
          </p:spPr>
          <p:txBody>
            <a:bodyPr wrap="square" lIns="0" tIns="0" rIns="0" bIns="0" rtlCol="0"/>
            <a:lstStyle/>
            <a:p>
              <a:endParaRPr/>
            </a:p>
          </p:txBody>
        </p:sp>
        <p:sp>
          <p:nvSpPr>
            <p:cNvPr id="4" name="object 4"/>
            <p:cNvSpPr/>
            <p:nvPr/>
          </p:nvSpPr>
          <p:spPr>
            <a:xfrm>
              <a:off x="12352512" y="0"/>
              <a:ext cx="5935980" cy="10287000"/>
            </a:xfrm>
            <a:custGeom>
              <a:avLst/>
              <a:gdLst/>
              <a:ahLst/>
              <a:cxnLst/>
              <a:rect l="l" t="t" r="r" b="b"/>
              <a:pathLst>
                <a:path w="5935980" h="10287000">
                  <a:moveTo>
                    <a:pt x="2604042" y="10286999"/>
                  </a:moveTo>
                  <a:lnTo>
                    <a:pt x="0" y="9511077"/>
                  </a:lnTo>
                  <a:lnTo>
                    <a:pt x="2833998" y="0"/>
                  </a:lnTo>
                  <a:lnTo>
                    <a:pt x="5935487" y="0"/>
                  </a:lnTo>
                  <a:lnTo>
                    <a:pt x="5935487" y="10286999"/>
                  </a:lnTo>
                  <a:lnTo>
                    <a:pt x="2604042" y="10286999"/>
                  </a:lnTo>
                  <a:close/>
                </a:path>
              </a:pathLst>
            </a:custGeom>
            <a:solidFill>
              <a:srgbClr val="0A1220"/>
            </a:solidFill>
          </p:spPr>
          <p:txBody>
            <a:bodyPr wrap="square" lIns="0" tIns="0" rIns="0" bIns="0" rtlCol="0"/>
            <a:lstStyle/>
            <a:p>
              <a:endParaRPr/>
            </a:p>
          </p:txBody>
        </p:sp>
        <p:sp>
          <p:nvSpPr>
            <p:cNvPr id="5" name="object 5"/>
            <p:cNvSpPr/>
            <p:nvPr/>
          </p:nvSpPr>
          <p:spPr>
            <a:xfrm>
              <a:off x="17128935" y="11"/>
              <a:ext cx="1159510" cy="2260600"/>
            </a:xfrm>
            <a:custGeom>
              <a:avLst/>
              <a:gdLst/>
              <a:ahLst/>
              <a:cxnLst/>
              <a:rect l="l" t="t" r="r" b="b"/>
              <a:pathLst>
                <a:path w="1159509" h="2260600">
                  <a:moveTo>
                    <a:pt x="815213" y="815213"/>
                  </a:moveTo>
                  <a:lnTo>
                    <a:pt x="815086" y="0"/>
                  </a:lnTo>
                  <a:lnTo>
                    <a:pt x="0" y="0"/>
                  </a:lnTo>
                  <a:lnTo>
                    <a:pt x="815213" y="815213"/>
                  </a:lnTo>
                  <a:close/>
                </a:path>
                <a:path w="1159509" h="2260600">
                  <a:moveTo>
                    <a:pt x="1159052" y="1573542"/>
                  </a:moveTo>
                  <a:lnTo>
                    <a:pt x="815619" y="1916976"/>
                  </a:lnTo>
                  <a:lnTo>
                    <a:pt x="1159052" y="2260422"/>
                  </a:lnTo>
                  <a:lnTo>
                    <a:pt x="1159052" y="1573542"/>
                  </a:lnTo>
                  <a:close/>
                </a:path>
              </a:pathLst>
            </a:custGeom>
            <a:solidFill>
              <a:srgbClr val="CBDDEC">
                <a:alpha val="16999"/>
              </a:srgbClr>
            </a:solidFill>
          </p:spPr>
          <p:txBody>
            <a:bodyPr wrap="square" lIns="0" tIns="0" rIns="0" bIns="0" rtlCol="0"/>
            <a:lstStyle/>
            <a:p>
              <a:endParaRPr/>
            </a:p>
          </p:txBody>
        </p:sp>
        <p:sp>
          <p:nvSpPr>
            <p:cNvPr id="6" name="object 6"/>
            <p:cNvSpPr/>
            <p:nvPr/>
          </p:nvSpPr>
          <p:spPr>
            <a:xfrm>
              <a:off x="17944155" y="815214"/>
              <a:ext cx="344170" cy="2203450"/>
            </a:xfrm>
            <a:custGeom>
              <a:avLst/>
              <a:gdLst/>
              <a:ahLst/>
              <a:cxnLst/>
              <a:rect l="l" t="t" r="r" b="b"/>
              <a:pathLst>
                <a:path w="344169" h="2203450">
                  <a:moveTo>
                    <a:pt x="0" y="0"/>
                  </a:moveTo>
                  <a:lnTo>
                    <a:pt x="343842" y="343842"/>
                  </a:lnTo>
                  <a:lnTo>
                    <a:pt x="343842" y="1860045"/>
                  </a:lnTo>
                  <a:lnTo>
                    <a:pt x="555" y="2203331"/>
                  </a:lnTo>
                  <a:lnTo>
                    <a:pt x="0" y="0"/>
                  </a:lnTo>
                  <a:close/>
                </a:path>
              </a:pathLst>
            </a:custGeom>
            <a:solidFill>
              <a:srgbClr val="AFC1D0">
                <a:alpha val="16999"/>
              </a:srgbClr>
            </a:solidFill>
          </p:spPr>
          <p:txBody>
            <a:bodyPr wrap="square" lIns="0" tIns="0" rIns="0" bIns="0" rtlCol="0"/>
            <a:lstStyle/>
            <a:p>
              <a:endParaRPr/>
            </a:p>
          </p:txBody>
        </p:sp>
        <p:sp>
          <p:nvSpPr>
            <p:cNvPr id="7" name="object 7"/>
            <p:cNvSpPr/>
            <p:nvPr/>
          </p:nvSpPr>
          <p:spPr>
            <a:xfrm>
              <a:off x="16843109" y="3018545"/>
              <a:ext cx="1101725" cy="2203450"/>
            </a:xfrm>
            <a:custGeom>
              <a:avLst/>
              <a:gdLst/>
              <a:ahLst/>
              <a:cxnLst/>
              <a:rect l="l" t="t" r="r" b="b"/>
              <a:pathLst>
                <a:path w="1101725" h="2203450">
                  <a:moveTo>
                    <a:pt x="1101601" y="0"/>
                  </a:moveTo>
                  <a:lnTo>
                    <a:pt x="1101729" y="2203331"/>
                  </a:lnTo>
                  <a:lnTo>
                    <a:pt x="0" y="1101601"/>
                  </a:lnTo>
                  <a:lnTo>
                    <a:pt x="1101601" y="0"/>
                  </a:lnTo>
                  <a:close/>
                </a:path>
              </a:pathLst>
            </a:custGeom>
            <a:solidFill>
              <a:srgbClr val="F2F5FA">
                <a:alpha val="16999"/>
              </a:srgbClr>
            </a:solidFill>
          </p:spPr>
          <p:txBody>
            <a:bodyPr wrap="square" lIns="0" tIns="0" rIns="0" bIns="0" rtlCol="0"/>
            <a:lstStyle/>
            <a:p>
              <a:endParaRPr/>
            </a:p>
          </p:txBody>
        </p:sp>
        <p:sp>
          <p:nvSpPr>
            <p:cNvPr id="8" name="object 8"/>
            <p:cNvSpPr/>
            <p:nvPr/>
          </p:nvSpPr>
          <p:spPr>
            <a:xfrm>
              <a:off x="16843109" y="4120147"/>
              <a:ext cx="1101725" cy="1343025"/>
            </a:xfrm>
            <a:custGeom>
              <a:avLst/>
              <a:gdLst/>
              <a:ahLst/>
              <a:cxnLst/>
              <a:rect l="l" t="t" r="r" b="b"/>
              <a:pathLst>
                <a:path w="1101725" h="1343025">
                  <a:moveTo>
                    <a:pt x="0" y="0"/>
                  </a:moveTo>
                  <a:lnTo>
                    <a:pt x="1101729" y="1101729"/>
                  </a:lnTo>
                  <a:lnTo>
                    <a:pt x="860488" y="1342970"/>
                  </a:lnTo>
                  <a:lnTo>
                    <a:pt x="79" y="482561"/>
                  </a:lnTo>
                  <a:lnTo>
                    <a:pt x="0" y="0"/>
                  </a:lnTo>
                  <a:close/>
                </a:path>
              </a:pathLst>
            </a:custGeom>
            <a:solidFill>
              <a:srgbClr val="0A1220">
                <a:alpha val="16999"/>
              </a:srgbClr>
            </a:solidFill>
          </p:spPr>
          <p:txBody>
            <a:bodyPr wrap="square" lIns="0" tIns="0" rIns="0" bIns="0" rtlCol="0"/>
            <a:lstStyle/>
            <a:p>
              <a:endParaRPr/>
            </a:p>
          </p:txBody>
        </p:sp>
        <p:sp>
          <p:nvSpPr>
            <p:cNvPr id="9" name="object 9"/>
            <p:cNvSpPr/>
            <p:nvPr/>
          </p:nvSpPr>
          <p:spPr>
            <a:xfrm>
              <a:off x="15741003" y="265721"/>
              <a:ext cx="1102360" cy="2753360"/>
            </a:xfrm>
            <a:custGeom>
              <a:avLst/>
              <a:gdLst/>
              <a:ahLst/>
              <a:cxnLst/>
              <a:rect l="l" t="t" r="r" b="b"/>
              <a:pathLst>
                <a:path w="1102359" h="2753360">
                  <a:moveTo>
                    <a:pt x="1072540" y="418160"/>
                  </a:moveTo>
                  <a:lnTo>
                    <a:pt x="654380" y="0"/>
                  </a:lnTo>
                  <a:lnTo>
                    <a:pt x="654507" y="836193"/>
                  </a:lnTo>
                  <a:lnTo>
                    <a:pt x="1072540" y="418160"/>
                  </a:lnTo>
                  <a:close/>
                </a:path>
                <a:path w="1102359" h="2753360">
                  <a:moveTo>
                    <a:pt x="1101953" y="2752877"/>
                  </a:moveTo>
                  <a:lnTo>
                    <a:pt x="1101610" y="549325"/>
                  </a:lnTo>
                  <a:lnTo>
                    <a:pt x="0" y="1650923"/>
                  </a:lnTo>
                  <a:lnTo>
                    <a:pt x="1101953" y="2752877"/>
                  </a:lnTo>
                  <a:close/>
                </a:path>
              </a:pathLst>
            </a:custGeom>
            <a:solidFill>
              <a:srgbClr val="CBDDEC">
                <a:alpha val="16999"/>
              </a:srgbClr>
            </a:solidFill>
          </p:spPr>
          <p:txBody>
            <a:bodyPr wrap="square" lIns="0" tIns="0" rIns="0" bIns="0" rtlCol="0"/>
            <a:lstStyle/>
            <a:p>
              <a:endParaRPr/>
            </a:p>
          </p:txBody>
        </p:sp>
      </p:grpSp>
      <p:sp>
        <p:nvSpPr>
          <p:cNvPr id="10" name="object 10"/>
          <p:cNvSpPr txBox="1">
            <a:spLocks noGrp="1"/>
          </p:cNvSpPr>
          <p:nvPr>
            <p:ph type="title"/>
          </p:nvPr>
        </p:nvSpPr>
        <p:spPr>
          <a:xfrm>
            <a:off x="361413" y="252048"/>
            <a:ext cx="9497940" cy="1288814"/>
          </a:xfrm>
          <a:prstGeom prst="rect">
            <a:avLst/>
          </a:prstGeom>
        </p:spPr>
        <p:txBody>
          <a:bodyPr vert="horz" wrap="square" lIns="0" tIns="69850" rIns="0" bIns="0" rtlCol="0">
            <a:spAutoFit/>
          </a:bodyPr>
          <a:lstStyle/>
          <a:p>
            <a:pPr marL="12700" marR="5080">
              <a:lnSpc>
                <a:spcPts val="9450"/>
              </a:lnSpc>
              <a:spcBef>
                <a:spcPts val="550"/>
              </a:spcBef>
            </a:pPr>
            <a:r>
              <a:rPr lang="en-US" spc="645" dirty="0">
                <a:solidFill>
                  <a:srgbClr val="0A1220"/>
                </a:solidFill>
              </a:rPr>
              <a:t>Implementation</a:t>
            </a:r>
            <a:endParaRPr spc="475" dirty="0">
              <a:solidFill>
                <a:srgbClr val="0A1220"/>
              </a:solidFill>
            </a:endParaRPr>
          </a:p>
        </p:txBody>
      </p:sp>
      <p:pic>
        <p:nvPicPr>
          <p:cNvPr id="14" name="Picture 13">
            <a:extLst>
              <a:ext uri="{FF2B5EF4-FFF2-40B4-BE49-F238E27FC236}">
                <a16:creationId xmlns:a16="http://schemas.microsoft.com/office/drawing/2014/main" id="{D0BB046B-BF38-F16E-746C-D68F2280DE48}"/>
              </a:ext>
            </a:extLst>
          </p:cNvPr>
          <p:cNvPicPr>
            <a:picLocks noChangeAspect="1"/>
          </p:cNvPicPr>
          <p:nvPr/>
        </p:nvPicPr>
        <p:blipFill>
          <a:blip r:embed="rId2"/>
          <a:stretch>
            <a:fillRect/>
          </a:stretch>
        </p:blipFill>
        <p:spPr>
          <a:xfrm>
            <a:off x="2438233" y="2067986"/>
            <a:ext cx="13715567" cy="7770376"/>
          </a:xfrm>
          <a:prstGeom prst="rect">
            <a:avLst/>
          </a:prstGeom>
        </p:spPr>
      </p:pic>
      <p:sp>
        <p:nvSpPr>
          <p:cNvPr id="11" name="Slide Number Placeholder 10">
            <a:extLst>
              <a:ext uri="{FF2B5EF4-FFF2-40B4-BE49-F238E27FC236}">
                <a16:creationId xmlns:a16="http://schemas.microsoft.com/office/drawing/2014/main" id="{68AE1CDF-178D-A3A7-FE7D-2923C5FD96E0}"/>
              </a:ext>
            </a:extLst>
          </p:cNvPr>
          <p:cNvSpPr>
            <a:spLocks noGrp="1"/>
          </p:cNvSpPr>
          <p:nvPr>
            <p:ph type="sldNum" sz="quarter" idx="7"/>
          </p:nvPr>
        </p:nvSpPr>
        <p:spPr>
          <a:xfrm>
            <a:off x="13167361" y="9566910"/>
            <a:ext cx="4206240" cy="276999"/>
          </a:xfrm>
        </p:spPr>
        <p:txBody>
          <a:bodyPr/>
          <a:lstStyle/>
          <a:p>
            <a:fld id="{B6F15528-21DE-4FAA-801E-634DDDAF4B2B}" type="slidenum">
              <a:rPr lang="en-PK" smtClean="0">
                <a:solidFill>
                  <a:schemeClr val="bg1"/>
                </a:solidFill>
              </a:rPr>
              <a:t>18</a:t>
            </a:fld>
            <a:endParaRPr lang="en-PK" dirty="0">
              <a:solidFill>
                <a:schemeClr val="bg1"/>
              </a:solidFill>
            </a:endParaRPr>
          </a:p>
        </p:txBody>
      </p:sp>
    </p:spTree>
    <p:extLst>
      <p:ext uri="{BB962C8B-B14F-4D97-AF65-F5344CB8AC3E}">
        <p14:creationId xmlns:p14="http://schemas.microsoft.com/office/powerpoint/2010/main" val="108640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17993" y="0"/>
            <a:ext cx="12770485" cy="10287000"/>
            <a:chOff x="5517993" y="0"/>
            <a:chExt cx="12770485" cy="10287000"/>
          </a:xfrm>
        </p:grpSpPr>
        <p:sp>
          <p:nvSpPr>
            <p:cNvPr id="3" name="object 3"/>
            <p:cNvSpPr/>
            <p:nvPr/>
          </p:nvSpPr>
          <p:spPr>
            <a:xfrm>
              <a:off x="5517993" y="0"/>
              <a:ext cx="9807575" cy="2489835"/>
            </a:xfrm>
            <a:custGeom>
              <a:avLst/>
              <a:gdLst/>
              <a:ahLst/>
              <a:cxnLst/>
              <a:rect l="l" t="t" r="r" b="b"/>
              <a:pathLst>
                <a:path w="9807575" h="2489835">
                  <a:moveTo>
                    <a:pt x="9523956" y="1038568"/>
                  </a:moveTo>
                  <a:lnTo>
                    <a:pt x="9128126" y="2489777"/>
                  </a:lnTo>
                  <a:lnTo>
                    <a:pt x="0" y="0"/>
                  </a:lnTo>
                  <a:lnTo>
                    <a:pt x="9807235" y="0"/>
                  </a:lnTo>
                  <a:lnTo>
                    <a:pt x="9523956" y="1038568"/>
                  </a:lnTo>
                  <a:close/>
                </a:path>
              </a:pathLst>
            </a:custGeom>
            <a:solidFill>
              <a:srgbClr val="497082"/>
            </a:solidFill>
          </p:spPr>
          <p:txBody>
            <a:bodyPr wrap="square" lIns="0" tIns="0" rIns="0" bIns="0" rtlCol="0"/>
            <a:lstStyle/>
            <a:p>
              <a:endParaRPr/>
            </a:p>
          </p:txBody>
        </p:sp>
        <p:sp>
          <p:nvSpPr>
            <p:cNvPr id="4" name="object 4"/>
            <p:cNvSpPr/>
            <p:nvPr/>
          </p:nvSpPr>
          <p:spPr>
            <a:xfrm>
              <a:off x="12352512" y="0"/>
              <a:ext cx="5935980" cy="10287000"/>
            </a:xfrm>
            <a:custGeom>
              <a:avLst/>
              <a:gdLst/>
              <a:ahLst/>
              <a:cxnLst/>
              <a:rect l="l" t="t" r="r" b="b"/>
              <a:pathLst>
                <a:path w="5935980" h="10287000">
                  <a:moveTo>
                    <a:pt x="2604042" y="10286999"/>
                  </a:moveTo>
                  <a:lnTo>
                    <a:pt x="0" y="9511077"/>
                  </a:lnTo>
                  <a:lnTo>
                    <a:pt x="2833998" y="0"/>
                  </a:lnTo>
                  <a:lnTo>
                    <a:pt x="5935487" y="0"/>
                  </a:lnTo>
                  <a:lnTo>
                    <a:pt x="5935487" y="10286999"/>
                  </a:lnTo>
                  <a:lnTo>
                    <a:pt x="2604042" y="10286999"/>
                  </a:lnTo>
                  <a:close/>
                </a:path>
              </a:pathLst>
            </a:custGeom>
            <a:solidFill>
              <a:srgbClr val="0A1220"/>
            </a:solidFill>
          </p:spPr>
          <p:txBody>
            <a:bodyPr wrap="square" lIns="0" tIns="0" rIns="0" bIns="0" rtlCol="0"/>
            <a:lstStyle/>
            <a:p>
              <a:endParaRPr/>
            </a:p>
          </p:txBody>
        </p:sp>
        <p:sp>
          <p:nvSpPr>
            <p:cNvPr id="5" name="object 5"/>
            <p:cNvSpPr/>
            <p:nvPr/>
          </p:nvSpPr>
          <p:spPr>
            <a:xfrm>
              <a:off x="17128935" y="11"/>
              <a:ext cx="1159510" cy="2260600"/>
            </a:xfrm>
            <a:custGeom>
              <a:avLst/>
              <a:gdLst/>
              <a:ahLst/>
              <a:cxnLst/>
              <a:rect l="l" t="t" r="r" b="b"/>
              <a:pathLst>
                <a:path w="1159509" h="2260600">
                  <a:moveTo>
                    <a:pt x="815213" y="815213"/>
                  </a:moveTo>
                  <a:lnTo>
                    <a:pt x="815086" y="0"/>
                  </a:lnTo>
                  <a:lnTo>
                    <a:pt x="0" y="0"/>
                  </a:lnTo>
                  <a:lnTo>
                    <a:pt x="815213" y="815213"/>
                  </a:lnTo>
                  <a:close/>
                </a:path>
                <a:path w="1159509" h="2260600">
                  <a:moveTo>
                    <a:pt x="1159052" y="1573542"/>
                  </a:moveTo>
                  <a:lnTo>
                    <a:pt x="815619" y="1916976"/>
                  </a:lnTo>
                  <a:lnTo>
                    <a:pt x="1159052" y="2260422"/>
                  </a:lnTo>
                  <a:lnTo>
                    <a:pt x="1159052" y="1573542"/>
                  </a:lnTo>
                  <a:close/>
                </a:path>
              </a:pathLst>
            </a:custGeom>
            <a:solidFill>
              <a:srgbClr val="CBDDEC">
                <a:alpha val="16999"/>
              </a:srgbClr>
            </a:solidFill>
          </p:spPr>
          <p:txBody>
            <a:bodyPr wrap="square" lIns="0" tIns="0" rIns="0" bIns="0" rtlCol="0"/>
            <a:lstStyle/>
            <a:p>
              <a:endParaRPr/>
            </a:p>
          </p:txBody>
        </p:sp>
        <p:sp>
          <p:nvSpPr>
            <p:cNvPr id="6" name="object 6"/>
            <p:cNvSpPr/>
            <p:nvPr/>
          </p:nvSpPr>
          <p:spPr>
            <a:xfrm>
              <a:off x="17944155" y="815214"/>
              <a:ext cx="344170" cy="2203450"/>
            </a:xfrm>
            <a:custGeom>
              <a:avLst/>
              <a:gdLst/>
              <a:ahLst/>
              <a:cxnLst/>
              <a:rect l="l" t="t" r="r" b="b"/>
              <a:pathLst>
                <a:path w="344169" h="2203450">
                  <a:moveTo>
                    <a:pt x="0" y="0"/>
                  </a:moveTo>
                  <a:lnTo>
                    <a:pt x="343842" y="343842"/>
                  </a:lnTo>
                  <a:lnTo>
                    <a:pt x="343842" y="1860045"/>
                  </a:lnTo>
                  <a:lnTo>
                    <a:pt x="555" y="2203331"/>
                  </a:lnTo>
                  <a:lnTo>
                    <a:pt x="0" y="0"/>
                  </a:lnTo>
                  <a:close/>
                </a:path>
              </a:pathLst>
            </a:custGeom>
            <a:solidFill>
              <a:srgbClr val="AFC1D0">
                <a:alpha val="16999"/>
              </a:srgbClr>
            </a:solidFill>
          </p:spPr>
          <p:txBody>
            <a:bodyPr wrap="square" lIns="0" tIns="0" rIns="0" bIns="0" rtlCol="0"/>
            <a:lstStyle/>
            <a:p>
              <a:endParaRPr/>
            </a:p>
          </p:txBody>
        </p:sp>
        <p:sp>
          <p:nvSpPr>
            <p:cNvPr id="7" name="object 7"/>
            <p:cNvSpPr/>
            <p:nvPr/>
          </p:nvSpPr>
          <p:spPr>
            <a:xfrm>
              <a:off x="16843109" y="3018545"/>
              <a:ext cx="1101725" cy="2203450"/>
            </a:xfrm>
            <a:custGeom>
              <a:avLst/>
              <a:gdLst/>
              <a:ahLst/>
              <a:cxnLst/>
              <a:rect l="l" t="t" r="r" b="b"/>
              <a:pathLst>
                <a:path w="1101725" h="2203450">
                  <a:moveTo>
                    <a:pt x="1101601" y="0"/>
                  </a:moveTo>
                  <a:lnTo>
                    <a:pt x="1101729" y="2203331"/>
                  </a:lnTo>
                  <a:lnTo>
                    <a:pt x="0" y="1101601"/>
                  </a:lnTo>
                  <a:lnTo>
                    <a:pt x="1101601" y="0"/>
                  </a:lnTo>
                  <a:close/>
                </a:path>
              </a:pathLst>
            </a:custGeom>
            <a:solidFill>
              <a:srgbClr val="F2F5FA">
                <a:alpha val="16999"/>
              </a:srgbClr>
            </a:solidFill>
          </p:spPr>
          <p:txBody>
            <a:bodyPr wrap="square" lIns="0" tIns="0" rIns="0" bIns="0" rtlCol="0"/>
            <a:lstStyle/>
            <a:p>
              <a:endParaRPr/>
            </a:p>
          </p:txBody>
        </p:sp>
        <p:sp>
          <p:nvSpPr>
            <p:cNvPr id="8" name="object 8"/>
            <p:cNvSpPr/>
            <p:nvPr/>
          </p:nvSpPr>
          <p:spPr>
            <a:xfrm>
              <a:off x="16843109" y="4120147"/>
              <a:ext cx="1101725" cy="1343025"/>
            </a:xfrm>
            <a:custGeom>
              <a:avLst/>
              <a:gdLst/>
              <a:ahLst/>
              <a:cxnLst/>
              <a:rect l="l" t="t" r="r" b="b"/>
              <a:pathLst>
                <a:path w="1101725" h="1343025">
                  <a:moveTo>
                    <a:pt x="0" y="0"/>
                  </a:moveTo>
                  <a:lnTo>
                    <a:pt x="1101729" y="1101729"/>
                  </a:lnTo>
                  <a:lnTo>
                    <a:pt x="860488" y="1342970"/>
                  </a:lnTo>
                  <a:lnTo>
                    <a:pt x="79" y="482561"/>
                  </a:lnTo>
                  <a:lnTo>
                    <a:pt x="0" y="0"/>
                  </a:lnTo>
                  <a:close/>
                </a:path>
              </a:pathLst>
            </a:custGeom>
            <a:solidFill>
              <a:srgbClr val="0A1220">
                <a:alpha val="16999"/>
              </a:srgbClr>
            </a:solidFill>
          </p:spPr>
          <p:txBody>
            <a:bodyPr wrap="square" lIns="0" tIns="0" rIns="0" bIns="0" rtlCol="0"/>
            <a:lstStyle/>
            <a:p>
              <a:endParaRPr/>
            </a:p>
          </p:txBody>
        </p:sp>
        <p:sp>
          <p:nvSpPr>
            <p:cNvPr id="9" name="object 9"/>
            <p:cNvSpPr/>
            <p:nvPr/>
          </p:nvSpPr>
          <p:spPr>
            <a:xfrm>
              <a:off x="15741003" y="265721"/>
              <a:ext cx="1102360" cy="2753360"/>
            </a:xfrm>
            <a:custGeom>
              <a:avLst/>
              <a:gdLst/>
              <a:ahLst/>
              <a:cxnLst/>
              <a:rect l="l" t="t" r="r" b="b"/>
              <a:pathLst>
                <a:path w="1102359" h="2753360">
                  <a:moveTo>
                    <a:pt x="1072540" y="418160"/>
                  </a:moveTo>
                  <a:lnTo>
                    <a:pt x="654380" y="0"/>
                  </a:lnTo>
                  <a:lnTo>
                    <a:pt x="654507" y="836193"/>
                  </a:lnTo>
                  <a:lnTo>
                    <a:pt x="1072540" y="418160"/>
                  </a:lnTo>
                  <a:close/>
                </a:path>
                <a:path w="1102359" h="2753360">
                  <a:moveTo>
                    <a:pt x="1101953" y="2752877"/>
                  </a:moveTo>
                  <a:lnTo>
                    <a:pt x="1101610" y="549325"/>
                  </a:lnTo>
                  <a:lnTo>
                    <a:pt x="0" y="1650923"/>
                  </a:lnTo>
                  <a:lnTo>
                    <a:pt x="1101953" y="2752877"/>
                  </a:lnTo>
                  <a:close/>
                </a:path>
              </a:pathLst>
            </a:custGeom>
            <a:solidFill>
              <a:srgbClr val="CBDDEC">
                <a:alpha val="16999"/>
              </a:srgbClr>
            </a:solidFill>
          </p:spPr>
          <p:txBody>
            <a:bodyPr wrap="square" lIns="0" tIns="0" rIns="0" bIns="0" rtlCol="0"/>
            <a:lstStyle/>
            <a:p>
              <a:endParaRPr/>
            </a:p>
          </p:txBody>
        </p:sp>
      </p:grpSp>
      <p:sp>
        <p:nvSpPr>
          <p:cNvPr id="10" name="object 10"/>
          <p:cNvSpPr txBox="1">
            <a:spLocks noGrp="1"/>
          </p:cNvSpPr>
          <p:nvPr>
            <p:ph type="title"/>
          </p:nvPr>
        </p:nvSpPr>
        <p:spPr>
          <a:xfrm>
            <a:off x="361413" y="252048"/>
            <a:ext cx="9497940" cy="1288814"/>
          </a:xfrm>
          <a:prstGeom prst="rect">
            <a:avLst/>
          </a:prstGeom>
        </p:spPr>
        <p:txBody>
          <a:bodyPr vert="horz" wrap="square" lIns="0" tIns="69850" rIns="0" bIns="0" rtlCol="0">
            <a:spAutoFit/>
          </a:bodyPr>
          <a:lstStyle/>
          <a:p>
            <a:pPr marL="12700" marR="5080">
              <a:lnSpc>
                <a:spcPts val="9450"/>
              </a:lnSpc>
              <a:spcBef>
                <a:spcPts val="550"/>
              </a:spcBef>
            </a:pPr>
            <a:r>
              <a:rPr lang="en-US" spc="645" dirty="0">
                <a:solidFill>
                  <a:srgbClr val="0A1220"/>
                </a:solidFill>
              </a:rPr>
              <a:t>Implementation</a:t>
            </a:r>
            <a:endParaRPr spc="475" dirty="0">
              <a:solidFill>
                <a:srgbClr val="0A1220"/>
              </a:solidFill>
            </a:endParaRPr>
          </a:p>
        </p:txBody>
      </p:sp>
      <p:pic>
        <p:nvPicPr>
          <p:cNvPr id="11" name="FYP demo">
            <a:hlinkClick r:id="" action="ppaction://media"/>
            <a:extLst>
              <a:ext uri="{FF2B5EF4-FFF2-40B4-BE49-F238E27FC236}">
                <a16:creationId xmlns:a16="http://schemas.microsoft.com/office/drawing/2014/main" id="{32B29A11-34BB-E23E-3C52-7AD69173FA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5099" y="1791679"/>
            <a:ext cx="14630400" cy="8229600"/>
          </a:xfrm>
          <a:prstGeom prst="rect">
            <a:avLst/>
          </a:prstGeom>
        </p:spPr>
      </p:pic>
      <p:sp>
        <p:nvSpPr>
          <p:cNvPr id="12" name="Slide Number Placeholder 11">
            <a:extLst>
              <a:ext uri="{FF2B5EF4-FFF2-40B4-BE49-F238E27FC236}">
                <a16:creationId xmlns:a16="http://schemas.microsoft.com/office/drawing/2014/main" id="{0C2D1C05-1BB8-4D0C-76F0-C8ED0938919A}"/>
              </a:ext>
            </a:extLst>
          </p:cNvPr>
          <p:cNvSpPr>
            <a:spLocks noGrp="1"/>
          </p:cNvSpPr>
          <p:nvPr>
            <p:ph type="sldNum" sz="quarter" idx="7"/>
          </p:nvPr>
        </p:nvSpPr>
        <p:spPr>
          <a:xfrm>
            <a:off x="13167361" y="9566910"/>
            <a:ext cx="4206240" cy="276999"/>
          </a:xfrm>
        </p:spPr>
        <p:txBody>
          <a:bodyPr/>
          <a:lstStyle/>
          <a:p>
            <a:fld id="{B6F15528-21DE-4FAA-801E-634DDDAF4B2B}" type="slidenum">
              <a:rPr lang="en-PK" smtClean="0">
                <a:solidFill>
                  <a:schemeClr val="bg1"/>
                </a:solidFill>
              </a:rPr>
              <a:t>19</a:t>
            </a:fld>
            <a:endParaRPr lang="en-PK" dirty="0">
              <a:solidFill>
                <a:schemeClr val="bg1"/>
              </a:solidFill>
            </a:endParaRPr>
          </a:p>
        </p:txBody>
      </p:sp>
    </p:spTree>
    <p:extLst>
      <p:ext uri="{BB962C8B-B14F-4D97-AF65-F5344CB8AC3E}">
        <p14:creationId xmlns:p14="http://schemas.microsoft.com/office/powerpoint/2010/main" val="2608661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3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65563" y="0"/>
            <a:ext cx="9123045" cy="10287000"/>
            <a:chOff x="9165563" y="0"/>
            <a:chExt cx="9123045" cy="10287000"/>
          </a:xfrm>
        </p:grpSpPr>
        <p:pic>
          <p:nvPicPr>
            <p:cNvPr id="3" name="object 3"/>
            <p:cNvPicPr/>
            <p:nvPr/>
          </p:nvPicPr>
          <p:blipFill>
            <a:blip r:embed="rId2" cstate="print"/>
            <a:stretch>
              <a:fillRect/>
            </a:stretch>
          </p:blipFill>
          <p:spPr>
            <a:xfrm>
              <a:off x="9165563" y="1164562"/>
              <a:ext cx="9122436" cy="9122437"/>
            </a:xfrm>
            <a:prstGeom prst="rect">
              <a:avLst/>
            </a:prstGeom>
          </p:spPr>
        </p:pic>
        <p:sp>
          <p:nvSpPr>
            <p:cNvPr id="4" name="object 4"/>
            <p:cNvSpPr/>
            <p:nvPr/>
          </p:nvSpPr>
          <p:spPr>
            <a:xfrm>
              <a:off x="9663933" y="1274608"/>
              <a:ext cx="2540635" cy="1270635"/>
            </a:xfrm>
            <a:custGeom>
              <a:avLst/>
              <a:gdLst/>
              <a:ahLst/>
              <a:cxnLst/>
              <a:rect l="l" t="t" r="r" b="b"/>
              <a:pathLst>
                <a:path w="2540634" h="1270635">
                  <a:moveTo>
                    <a:pt x="2540348" y="1270178"/>
                  </a:moveTo>
                  <a:lnTo>
                    <a:pt x="0" y="1270178"/>
                  </a:lnTo>
                  <a:lnTo>
                    <a:pt x="1270174" y="0"/>
                  </a:lnTo>
                  <a:lnTo>
                    <a:pt x="2540348" y="1270178"/>
                  </a:lnTo>
                  <a:close/>
                </a:path>
              </a:pathLst>
            </a:custGeom>
            <a:solidFill>
              <a:srgbClr val="F2F5FA"/>
            </a:solidFill>
          </p:spPr>
          <p:txBody>
            <a:bodyPr wrap="square" lIns="0" tIns="0" rIns="0" bIns="0" rtlCol="0"/>
            <a:lstStyle/>
            <a:p>
              <a:endParaRPr/>
            </a:p>
          </p:txBody>
        </p:sp>
        <p:sp>
          <p:nvSpPr>
            <p:cNvPr id="5" name="object 5"/>
            <p:cNvSpPr/>
            <p:nvPr/>
          </p:nvSpPr>
          <p:spPr>
            <a:xfrm>
              <a:off x="16335493" y="747369"/>
              <a:ext cx="1797050" cy="1797685"/>
            </a:xfrm>
            <a:custGeom>
              <a:avLst/>
              <a:gdLst/>
              <a:ahLst/>
              <a:cxnLst/>
              <a:rect l="l" t="t" r="r" b="b"/>
              <a:pathLst>
                <a:path w="1797050" h="1797685">
                  <a:moveTo>
                    <a:pt x="1797038" y="0"/>
                  </a:moveTo>
                  <a:lnTo>
                    <a:pt x="1797038" y="3317"/>
                  </a:lnTo>
                  <a:lnTo>
                    <a:pt x="2944" y="1797417"/>
                  </a:lnTo>
                  <a:lnTo>
                    <a:pt x="0" y="1797417"/>
                  </a:lnTo>
                  <a:lnTo>
                    <a:pt x="0" y="0"/>
                  </a:lnTo>
                  <a:lnTo>
                    <a:pt x="1797038" y="0"/>
                  </a:lnTo>
                  <a:close/>
                </a:path>
              </a:pathLst>
            </a:custGeom>
            <a:solidFill>
              <a:srgbClr val="CBDDEC"/>
            </a:solidFill>
          </p:spPr>
          <p:txBody>
            <a:bodyPr wrap="square" lIns="0" tIns="0" rIns="0" bIns="0" rtlCol="0"/>
            <a:lstStyle/>
            <a:p>
              <a:endParaRPr/>
            </a:p>
          </p:txBody>
        </p:sp>
        <p:sp>
          <p:nvSpPr>
            <p:cNvPr id="6" name="object 6"/>
            <p:cNvSpPr/>
            <p:nvPr/>
          </p:nvSpPr>
          <p:spPr>
            <a:xfrm>
              <a:off x="14538071" y="11"/>
              <a:ext cx="3594735" cy="2545080"/>
            </a:xfrm>
            <a:custGeom>
              <a:avLst/>
              <a:gdLst/>
              <a:ahLst/>
              <a:cxnLst/>
              <a:rect l="l" t="t" r="r" b="b"/>
              <a:pathLst>
                <a:path w="3594734" h="2545080">
                  <a:moveTo>
                    <a:pt x="1797418" y="747369"/>
                  </a:moveTo>
                  <a:lnTo>
                    <a:pt x="0" y="2544775"/>
                  </a:lnTo>
                  <a:lnTo>
                    <a:pt x="1797418" y="2544775"/>
                  </a:lnTo>
                  <a:lnTo>
                    <a:pt x="1797418" y="747369"/>
                  </a:lnTo>
                  <a:close/>
                </a:path>
                <a:path w="3594734" h="2545080">
                  <a:moveTo>
                    <a:pt x="3594455" y="0"/>
                  </a:moveTo>
                  <a:lnTo>
                    <a:pt x="2544635" y="0"/>
                  </a:lnTo>
                  <a:lnTo>
                    <a:pt x="1797418" y="747369"/>
                  </a:lnTo>
                  <a:lnTo>
                    <a:pt x="3594455" y="747369"/>
                  </a:lnTo>
                  <a:lnTo>
                    <a:pt x="3594455" y="0"/>
                  </a:lnTo>
                  <a:close/>
                </a:path>
              </a:pathLst>
            </a:custGeom>
            <a:solidFill>
              <a:srgbClr val="F2F5FA"/>
            </a:solidFill>
          </p:spPr>
          <p:txBody>
            <a:bodyPr wrap="square" lIns="0" tIns="0" rIns="0" bIns="0" rtlCol="0"/>
            <a:lstStyle/>
            <a:p>
              <a:endParaRPr/>
            </a:p>
          </p:txBody>
        </p:sp>
        <p:sp>
          <p:nvSpPr>
            <p:cNvPr id="7" name="object 7"/>
            <p:cNvSpPr/>
            <p:nvPr/>
          </p:nvSpPr>
          <p:spPr>
            <a:xfrm>
              <a:off x="15435331" y="0"/>
              <a:ext cx="1647825" cy="1647825"/>
            </a:xfrm>
            <a:custGeom>
              <a:avLst/>
              <a:gdLst/>
              <a:ahLst/>
              <a:cxnLst/>
              <a:rect l="l" t="t" r="r" b="b"/>
              <a:pathLst>
                <a:path w="1647825" h="1647825">
                  <a:moveTo>
                    <a:pt x="1647529" y="0"/>
                  </a:moveTo>
                  <a:lnTo>
                    <a:pt x="0" y="1647534"/>
                  </a:lnTo>
                  <a:lnTo>
                    <a:pt x="0" y="0"/>
                  </a:lnTo>
                  <a:lnTo>
                    <a:pt x="1647529" y="0"/>
                  </a:lnTo>
                  <a:close/>
                </a:path>
              </a:pathLst>
            </a:custGeom>
            <a:solidFill>
              <a:srgbClr val="CBDDEC"/>
            </a:solidFill>
          </p:spPr>
          <p:txBody>
            <a:bodyPr wrap="square" lIns="0" tIns="0" rIns="0" bIns="0" rtlCol="0"/>
            <a:lstStyle/>
            <a:p>
              <a:endParaRPr/>
            </a:p>
          </p:txBody>
        </p:sp>
        <p:sp>
          <p:nvSpPr>
            <p:cNvPr id="8" name="object 8"/>
            <p:cNvSpPr/>
            <p:nvPr/>
          </p:nvSpPr>
          <p:spPr>
            <a:xfrm>
              <a:off x="14535137" y="0"/>
              <a:ext cx="1800860" cy="747395"/>
            </a:xfrm>
            <a:custGeom>
              <a:avLst/>
              <a:gdLst/>
              <a:ahLst/>
              <a:cxnLst/>
              <a:rect l="l" t="t" r="r" b="b"/>
              <a:pathLst>
                <a:path w="1800859" h="747395">
                  <a:moveTo>
                    <a:pt x="1800355" y="0"/>
                  </a:moveTo>
                  <a:lnTo>
                    <a:pt x="1800355" y="747369"/>
                  </a:lnTo>
                  <a:lnTo>
                    <a:pt x="0" y="747369"/>
                  </a:lnTo>
                  <a:lnTo>
                    <a:pt x="747221" y="0"/>
                  </a:lnTo>
                  <a:lnTo>
                    <a:pt x="1800355" y="0"/>
                  </a:lnTo>
                  <a:close/>
                </a:path>
              </a:pathLst>
            </a:custGeom>
            <a:solidFill>
              <a:srgbClr val="AFC1D0"/>
            </a:solidFill>
          </p:spPr>
          <p:txBody>
            <a:bodyPr wrap="square" lIns="0" tIns="0" rIns="0" bIns="0" rtlCol="0"/>
            <a:lstStyle/>
            <a:p>
              <a:endParaRPr/>
            </a:p>
          </p:txBody>
        </p:sp>
        <p:sp>
          <p:nvSpPr>
            <p:cNvPr id="9" name="object 9"/>
            <p:cNvSpPr/>
            <p:nvPr/>
          </p:nvSpPr>
          <p:spPr>
            <a:xfrm>
              <a:off x="12734432" y="747369"/>
              <a:ext cx="1800860" cy="1797685"/>
            </a:xfrm>
            <a:custGeom>
              <a:avLst/>
              <a:gdLst/>
              <a:ahLst/>
              <a:cxnLst/>
              <a:rect l="l" t="t" r="r" b="b"/>
              <a:pathLst>
                <a:path w="1800859" h="1797685">
                  <a:moveTo>
                    <a:pt x="1800705" y="0"/>
                  </a:moveTo>
                  <a:lnTo>
                    <a:pt x="2945" y="1797417"/>
                  </a:lnTo>
                  <a:lnTo>
                    <a:pt x="0" y="1797417"/>
                  </a:lnTo>
                  <a:lnTo>
                    <a:pt x="0" y="0"/>
                  </a:lnTo>
                  <a:lnTo>
                    <a:pt x="1800705" y="0"/>
                  </a:lnTo>
                  <a:close/>
                </a:path>
              </a:pathLst>
            </a:custGeom>
            <a:solidFill>
              <a:srgbClr val="F2F5FA"/>
            </a:solidFill>
          </p:spPr>
          <p:txBody>
            <a:bodyPr wrap="square" lIns="0" tIns="0" rIns="0" bIns="0" rtlCol="0"/>
            <a:lstStyle/>
            <a:p>
              <a:endParaRPr/>
            </a:p>
          </p:txBody>
        </p:sp>
        <p:sp>
          <p:nvSpPr>
            <p:cNvPr id="10" name="object 10"/>
            <p:cNvSpPr/>
            <p:nvPr/>
          </p:nvSpPr>
          <p:spPr>
            <a:xfrm>
              <a:off x="10937052" y="747369"/>
              <a:ext cx="1797685" cy="1797685"/>
            </a:xfrm>
            <a:custGeom>
              <a:avLst/>
              <a:gdLst/>
              <a:ahLst/>
              <a:cxnLst/>
              <a:rect l="l" t="t" r="r" b="b"/>
              <a:pathLst>
                <a:path w="1797684" h="1797685">
                  <a:moveTo>
                    <a:pt x="1797379" y="0"/>
                  </a:moveTo>
                  <a:lnTo>
                    <a:pt x="1797379" y="1797417"/>
                  </a:lnTo>
                  <a:lnTo>
                    <a:pt x="0" y="1797417"/>
                  </a:lnTo>
                  <a:lnTo>
                    <a:pt x="1797379" y="0"/>
                  </a:lnTo>
                  <a:close/>
                </a:path>
              </a:pathLst>
            </a:custGeom>
            <a:solidFill>
              <a:srgbClr val="497082"/>
            </a:solidFill>
          </p:spPr>
          <p:txBody>
            <a:bodyPr wrap="square" lIns="0" tIns="0" rIns="0" bIns="0" rtlCol="0"/>
            <a:lstStyle/>
            <a:p>
              <a:endParaRPr/>
            </a:p>
          </p:txBody>
        </p:sp>
      </p:grpSp>
      <p:sp>
        <p:nvSpPr>
          <p:cNvPr id="11" name="object 11"/>
          <p:cNvSpPr/>
          <p:nvPr/>
        </p:nvSpPr>
        <p:spPr>
          <a:xfrm>
            <a:off x="0" y="7459861"/>
            <a:ext cx="1071245" cy="2280285"/>
          </a:xfrm>
          <a:custGeom>
            <a:avLst/>
            <a:gdLst/>
            <a:ahLst/>
            <a:cxnLst/>
            <a:rect l="l" t="t" r="r" b="b"/>
            <a:pathLst>
              <a:path w="1071245" h="2280284">
                <a:moveTo>
                  <a:pt x="0" y="2280256"/>
                </a:moveTo>
                <a:lnTo>
                  <a:pt x="0" y="0"/>
                </a:lnTo>
                <a:lnTo>
                  <a:pt x="1070891" y="1012493"/>
                </a:lnTo>
                <a:lnTo>
                  <a:pt x="0" y="2280256"/>
                </a:lnTo>
                <a:close/>
              </a:path>
            </a:pathLst>
          </a:custGeom>
          <a:solidFill>
            <a:srgbClr val="497082">
              <a:alpha val="47999"/>
            </a:srgbClr>
          </a:solidFill>
        </p:spPr>
        <p:txBody>
          <a:bodyPr wrap="square" lIns="0" tIns="0" rIns="0" bIns="0" rtlCol="0"/>
          <a:lstStyle/>
          <a:p>
            <a:endParaRPr/>
          </a:p>
        </p:txBody>
      </p:sp>
      <p:sp>
        <p:nvSpPr>
          <p:cNvPr id="12" name="object 12"/>
          <p:cNvSpPr/>
          <p:nvPr/>
        </p:nvSpPr>
        <p:spPr>
          <a:xfrm>
            <a:off x="1478310" y="10169870"/>
            <a:ext cx="102235" cy="117475"/>
          </a:xfrm>
          <a:custGeom>
            <a:avLst/>
            <a:gdLst/>
            <a:ahLst/>
            <a:cxnLst/>
            <a:rect l="l" t="t" r="r" b="b"/>
            <a:pathLst>
              <a:path w="102234" h="117475">
                <a:moveTo>
                  <a:pt x="0" y="117129"/>
                </a:moveTo>
                <a:lnTo>
                  <a:pt x="97680" y="0"/>
                </a:lnTo>
                <a:lnTo>
                  <a:pt x="102200" y="117129"/>
                </a:lnTo>
                <a:lnTo>
                  <a:pt x="0" y="117129"/>
                </a:lnTo>
                <a:close/>
              </a:path>
            </a:pathLst>
          </a:custGeom>
          <a:solidFill>
            <a:srgbClr val="497082">
              <a:alpha val="47999"/>
            </a:srgbClr>
          </a:solidFill>
        </p:spPr>
        <p:txBody>
          <a:bodyPr wrap="square" lIns="0" tIns="0" rIns="0" bIns="0" rtlCol="0"/>
          <a:lstStyle/>
          <a:p>
            <a:endParaRPr/>
          </a:p>
        </p:txBody>
      </p:sp>
      <p:sp>
        <p:nvSpPr>
          <p:cNvPr id="13" name="object 13"/>
          <p:cNvSpPr/>
          <p:nvPr/>
        </p:nvSpPr>
        <p:spPr>
          <a:xfrm>
            <a:off x="0" y="6305666"/>
            <a:ext cx="168910" cy="849630"/>
          </a:xfrm>
          <a:custGeom>
            <a:avLst/>
            <a:gdLst/>
            <a:ahLst/>
            <a:cxnLst/>
            <a:rect l="l" t="t" r="r" b="b"/>
            <a:pathLst>
              <a:path w="168910" h="849629">
                <a:moveTo>
                  <a:pt x="0" y="849475"/>
                </a:moveTo>
                <a:lnTo>
                  <a:pt x="0" y="142306"/>
                </a:lnTo>
                <a:lnTo>
                  <a:pt x="168653" y="0"/>
                </a:lnTo>
                <a:lnTo>
                  <a:pt x="61744" y="849283"/>
                </a:lnTo>
                <a:lnTo>
                  <a:pt x="0" y="849475"/>
                </a:lnTo>
                <a:close/>
              </a:path>
            </a:pathLst>
          </a:custGeom>
          <a:solidFill>
            <a:srgbClr val="F2F5FA">
              <a:alpha val="47999"/>
            </a:srgbClr>
          </a:solidFill>
        </p:spPr>
        <p:txBody>
          <a:bodyPr wrap="square" lIns="0" tIns="0" rIns="0" bIns="0" rtlCol="0"/>
          <a:lstStyle/>
          <a:p>
            <a:endParaRPr/>
          </a:p>
        </p:txBody>
      </p:sp>
      <p:sp>
        <p:nvSpPr>
          <p:cNvPr id="14" name="object 14"/>
          <p:cNvSpPr/>
          <p:nvPr/>
        </p:nvSpPr>
        <p:spPr>
          <a:xfrm>
            <a:off x="399996" y="9507835"/>
            <a:ext cx="779145" cy="779780"/>
          </a:xfrm>
          <a:custGeom>
            <a:avLst/>
            <a:gdLst/>
            <a:ahLst/>
            <a:cxnLst/>
            <a:rect l="l" t="t" r="r" b="b"/>
            <a:pathLst>
              <a:path w="779144" h="779779">
                <a:moveTo>
                  <a:pt x="0" y="0"/>
                </a:moveTo>
                <a:lnTo>
                  <a:pt x="778866" y="779163"/>
                </a:lnTo>
                <a:lnTo>
                  <a:pt x="40549" y="779163"/>
                </a:lnTo>
                <a:lnTo>
                  <a:pt x="0" y="0"/>
                </a:lnTo>
                <a:close/>
              </a:path>
            </a:pathLst>
          </a:custGeom>
          <a:solidFill>
            <a:srgbClr val="CBDDEC">
              <a:alpha val="47999"/>
            </a:srgbClr>
          </a:solidFill>
        </p:spPr>
        <p:txBody>
          <a:bodyPr wrap="square" lIns="0" tIns="0" rIns="0" bIns="0" rtlCol="0"/>
          <a:lstStyle/>
          <a:p>
            <a:endParaRPr/>
          </a:p>
        </p:txBody>
      </p:sp>
      <p:sp>
        <p:nvSpPr>
          <p:cNvPr id="15" name="object 15"/>
          <p:cNvSpPr/>
          <p:nvPr/>
        </p:nvSpPr>
        <p:spPr>
          <a:xfrm>
            <a:off x="708103" y="7781918"/>
            <a:ext cx="844550" cy="981075"/>
          </a:xfrm>
          <a:custGeom>
            <a:avLst/>
            <a:gdLst/>
            <a:ahLst/>
            <a:cxnLst/>
            <a:rect l="l" t="t" r="r" b="b"/>
            <a:pathLst>
              <a:path w="844550" h="981075">
                <a:moveTo>
                  <a:pt x="0" y="0"/>
                </a:moveTo>
                <a:lnTo>
                  <a:pt x="844052" y="88715"/>
                </a:lnTo>
                <a:lnTo>
                  <a:pt x="800587" y="980778"/>
                </a:lnTo>
                <a:lnTo>
                  <a:pt x="0" y="0"/>
                </a:lnTo>
                <a:close/>
              </a:path>
            </a:pathLst>
          </a:custGeom>
          <a:solidFill>
            <a:srgbClr val="C4E3F1">
              <a:alpha val="47999"/>
            </a:srgbClr>
          </a:solidFill>
        </p:spPr>
        <p:txBody>
          <a:bodyPr wrap="square" lIns="0" tIns="0" rIns="0" bIns="0" rtlCol="0"/>
          <a:lstStyle/>
          <a:p>
            <a:endParaRPr/>
          </a:p>
        </p:txBody>
      </p:sp>
      <p:sp>
        <p:nvSpPr>
          <p:cNvPr id="16" name="object 16"/>
          <p:cNvSpPr/>
          <p:nvPr/>
        </p:nvSpPr>
        <p:spPr>
          <a:xfrm>
            <a:off x="1380447" y="9116004"/>
            <a:ext cx="9129395" cy="1171575"/>
          </a:xfrm>
          <a:custGeom>
            <a:avLst/>
            <a:gdLst/>
            <a:ahLst/>
            <a:cxnLst/>
            <a:rect l="l" t="t" r="r" b="b"/>
            <a:pathLst>
              <a:path w="9129395" h="1171575">
                <a:moveTo>
                  <a:pt x="8976031" y="0"/>
                </a:moveTo>
                <a:lnTo>
                  <a:pt x="9128797" y="1170994"/>
                </a:lnTo>
                <a:lnTo>
                  <a:pt x="0" y="1170994"/>
                </a:lnTo>
                <a:lnTo>
                  <a:pt x="8976031" y="0"/>
                </a:lnTo>
                <a:close/>
              </a:path>
            </a:pathLst>
          </a:custGeom>
          <a:solidFill>
            <a:srgbClr val="0A1220"/>
          </a:solidFill>
        </p:spPr>
        <p:txBody>
          <a:bodyPr wrap="square" lIns="0" tIns="0" rIns="0" bIns="0" rtlCol="0"/>
          <a:lstStyle/>
          <a:p>
            <a:endParaRPr/>
          </a:p>
        </p:txBody>
      </p:sp>
      <p:sp>
        <p:nvSpPr>
          <p:cNvPr id="17" name="object 17"/>
          <p:cNvSpPr txBox="1">
            <a:spLocks noGrp="1"/>
          </p:cNvSpPr>
          <p:nvPr>
            <p:ph type="title"/>
          </p:nvPr>
        </p:nvSpPr>
        <p:spPr>
          <a:xfrm>
            <a:off x="1016000" y="1169178"/>
            <a:ext cx="6693534" cy="1281430"/>
          </a:xfrm>
          <a:prstGeom prst="rect">
            <a:avLst/>
          </a:prstGeom>
        </p:spPr>
        <p:txBody>
          <a:bodyPr vert="horz" wrap="square" lIns="0" tIns="17780" rIns="0" bIns="0" rtlCol="0">
            <a:spAutoFit/>
          </a:bodyPr>
          <a:lstStyle/>
          <a:p>
            <a:pPr marL="12700">
              <a:lnSpc>
                <a:spcPct val="100000"/>
              </a:lnSpc>
              <a:spcBef>
                <a:spcPts val="140"/>
              </a:spcBef>
            </a:pPr>
            <a:r>
              <a:rPr sz="8200" spc="-10" dirty="0">
                <a:solidFill>
                  <a:srgbClr val="0A1220"/>
                </a:solidFill>
                <a:latin typeface="Tahoma"/>
                <a:cs typeface="Tahoma"/>
              </a:rPr>
              <a:t>Introduction</a:t>
            </a:r>
            <a:endParaRPr sz="8200">
              <a:latin typeface="Tahoma"/>
              <a:cs typeface="Tahoma"/>
            </a:endParaRPr>
          </a:p>
        </p:txBody>
      </p:sp>
      <p:grpSp>
        <p:nvGrpSpPr>
          <p:cNvPr id="18" name="object 18"/>
          <p:cNvGrpSpPr/>
          <p:nvPr/>
        </p:nvGrpSpPr>
        <p:grpSpPr>
          <a:xfrm>
            <a:off x="838200" y="2907402"/>
            <a:ext cx="7959725" cy="972819"/>
            <a:chOff x="838200" y="2907402"/>
            <a:chExt cx="7959725" cy="972819"/>
          </a:xfrm>
        </p:grpSpPr>
        <p:sp>
          <p:nvSpPr>
            <p:cNvPr id="19" name="object 19"/>
            <p:cNvSpPr/>
            <p:nvPr/>
          </p:nvSpPr>
          <p:spPr>
            <a:xfrm>
              <a:off x="1063555" y="3007911"/>
              <a:ext cx="7734300" cy="771525"/>
            </a:xfrm>
            <a:custGeom>
              <a:avLst/>
              <a:gdLst/>
              <a:ahLst/>
              <a:cxnLst/>
              <a:rect l="l" t="t" r="r" b="b"/>
              <a:pathLst>
                <a:path w="7734300" h="771525">
                  <a:moveTo>
                    <a:pt x="7348464" y="771524"/>
                  </a:moveTo>
                  <a:lnTo>
                    <a:pt x="385761" y="771524"/>
                  </a:lnTo>
                  <a:lnTo>
                    <a:pt x="337373" y="768519"/>
                  </a:lnTo>
                  <a:lnTo>
                    <a:pt x="290777" y="759743"/>
                  </a:lnTo>
                  <a:lnTo>
                    <a:pt x="246337" y="745558"/>
                  </a:lnTo>
                  <a:lnTo>
                    <a:pt x="204413" y="726326"/>
                  </a:lnTo>
                  <a:lnTo>
                    <a:pt x="165368" y="702409"/>
                  </a:lnTo>
                  <a:lnTo>
                    <a:pt x="129562" y="674167"/>
                  </a:lnTo>
                  <a:lnTo>
                    <a:pt x="97357" y="641962"/>
                  </a:lnTo>
                  <a:lnTo>
                    <a:pt x="69115" y="606156"/>
                  </a:lnTo>
                  <a:lnTo>
                    <a:pt x="45198" y="567111"/>
                  </a:lnTo>
                  <a:lnTo>
                    <a:pt x="25966" y="525187"/>
                  </a:lnTo>
                  <a:lnTo>
                    <a:pt x="11781" y="480747"/>
                  </a:lnTo>
                  <a:lnTo>
                    <a:pt x="3005" y="434151"/>
                  </a:lnTo>
                  <a:lnTo>
                    <a:pt x="0" y="385762"/>
                  </a:lnTo>
                  <a:lnTo>
                    <a:pt x="3005" y="337373"/>
                  </a:lnTo>
                  <a:lnTo>
                    <a:pt x="11781" y="290777"/>
                  </a:lnTo>
                  <a:lnTo>
                    <a:pt x="25966" y="246337"/>
                  </a:lnTo>
                  <a:lnTo>
                    <a:pt x="45198" y="204413"/>
                  </a:lnTo>
                  <a:lnTo>
                    <a:pt x="69115" y="165368"/>
                  </a:lnTo>
                  <a:lnTo>
                    <a:pt x="97357" y="129562"/>
                  </a:lnTo>
                  <a:lnTo>
                    <a:pt x="129562" y="97357"/>
                  </a:lnTo>
                  <a:lnTo>
                    <a:pt x="165368" y="69115"/>
                  </a:lnTo>
                  <a:lnTo>
                    <a:pt x="204413" y="45198"/>
                  </a:lnTo>
                  <a:lnTo>
                    <a:pt x="246337" y="25966"/>
                  </a:lnTo>
                  <a:lnTo>
                    <a:pt x="290777" y="11781"/>
                  </a:lnTo>
                  <a:lnTo>
                    <a:pt x="337373" y="3005"/>
                  </a:lnTo>
                  <a:lnTo>
                    <a:pt x="385762" y="0"/>
                  </a:lnTo>
                  <a:lnTo>
                    <a:pt x="7348462" y="0"/>
                  </a:lnTo>
                  <a:lnTo>
                    <a:pt x="7396852" y="3005"/>
                  </a:lnTo>
                  <a:lnTo>
                    <a:pt x="7443447" y="11781"/>
                  </a:lnTo>
                  <a:lnTo>
                    <a:pt x="7487888" y="25966"/>
                  </a:lnTo>
                  <a:lnTo>
                    <a:pt x="7529811" y="45198"/>
                  </a:lnTo>
                  <a:lnTo>
                    <a:pt x="7568857" y="69115"/>
                  </a:lnTo>
                  <a:lnTo>
                    <a:pt x="7604663" y="97357"/>
                  </a:lnTo>
                  <a:lnTo>
                    <a:pt x="7636867" y="129562"/>
                  </a:lnTo>
                  <a:lnTo>
                    <a:pt x="7665109" y="165368"/>
                  </a:lnTo>
                  <a:lnTo>
                    <a:pt x="7689027" y="204413"/>
                  </a:lnTo>
                  <a:lnTo>
                    <a:pt x="7708259" y="246337"/>
                  </a:lnTo>
                  <a:lnTo>
                    <a:pt x="7722443" y="290777"/>
                  </a:lnTo>
                  <a:lnTo>
                    <a:pt x="7731219" y="337373"/>
                  </a:lnTo>
                  <a:lnTo>
                    <a:pt x="7734225" y="385762"/>
                  </a:lnTo>
                  <a:lnTo>
                    <a:pt x="7731219" y="434151"/>
                  </a:lnTo>
                  <a:lnTo>
                    <a:pt x="7722443" y="480747"/>
                  </a:lnTo>
                  <a:lnTo>
                    <a:pt x="7708259" y="525187"/>
                  </a:lnTo>
                  <a:lnTo>
                    <a:pt x="7689027" y="567111"/>
                  </a:lnTo>
                  <a:lnTo>
                    <a:pt x="7665109" y="606156"/>
                  </a:lnTo>
                  <a:lnTo>
                    <a:pt x="7636867" y="641962"/>
                  </a:lnTo>
                  <a:lnTo>
                    <a:pt x="7604663" y="674167"/>
                  </a:lnTo>
                  <a:lnTo>
                    <a:pt x="7568857" y="702409"/>
                  </a:lnTo>
                  <a:lnTo>
                    <a:pt x="7529811" y="726326"/>
                  </a:lnTo>
                  <a:lnTo>
                    <a:pt x="7487888" y="745558"/>
                  </a:lnTo>
                  <a:lnTo>
                    <a:pt x="7443447" y="759743"/>
                  </a:lnTo>
                  <a:lnTo>
                    <a:pt x="7396852" y="768519"/>
                  </a:lnTo>
                  <a:lnTo>
                    <a:pt x="7348464" y="771524"/>
                  </a:lnTo>
                  <a:close/>
                </a:path>
              </a:pathLst>
            </a:custGeom>
            <a:solidFill>
              <a:schemeClr val="tx2">
                <a:lumMod val="20000"/>
                <a:lumOff val="80000"/>
              </a:schemeClr>
            </a:solidFill>
          </p:spPr>
          <p:txBody>
            <a:bodyPr wrap="square" lIns="0" tIns="0" rIns="0" bIns="0" rtlCol="0"/>
            <a:lstStyle/>
            <a:p>
              <a:endParaRPr dirty="0"/>
            </a:p>
          </p:txBody>
        </p:sp>
        <p:sp>
          <p:nvSpPr>
            <p:cNvPr id="20" name="object 20"/>
            <p:cNvSpPr/>
            <p:nvPr/>
          </p:nvSpPr>
          <p:spPr>
            <a:xfrm>
              <a:off x="838200" y="2907402"/>
              <a:ext cx="972819" cy="972819"/>
            </a:xfrm>
            <a:custGeom>
              <a:avLst/>
              <a:gdLst/>
              <a:ahLst/>
              <a:cxnLst/>
              <a:rect l="l" t="t" r="r" b="b"/>
              <a:pathLst>
                <a:path w="972819" h="972820">
                  <a:moveTo>
                    <a:pt x="486273" y="972544"/>
                  </a:moveTo>
                  <a:lnTo>
                    <a:pt x="439440" y="970318"/>
                  </a:lnTo>
                  <a:lnTo>
                    <a:pt x="393869" y="963775"/>
                  </a:lnTo>
                  <a:lnTo>
                    <a:pt x="349760" y="953121"/>
                  </a:lnTo>
                  <a:lnTo>
                    <a:pt x="307319" y="938558"/>
                  </a:lnTo>
                  <a:lnTo>
                    <a:pt x="266748" y="920290"/>
                  </a:lnTo>
                  <a:lnTo>
                    <a:pt x="228252" y="898521"/>
                  </a:lnTo>
                  <a:lnTo>
                    <a:pt x="192034" y="873454"/>
                  </a:lnTo>
                  <a:lnTo>
                    <a:pt x="158299" y="845294"/>
                  </a:lnTo>
                  <a:lnTo>
                    <a:pt x="127249" y="814245"/>
                  </a:lnTo>
                  <a:lnTo>
                    <a:pt x="99089" y="780509"/>
                  </a:lnTo>
                  <a:lnTo>
                    <a:pt x="74023" y="744291"/>
                  </a:lnTo>
                  <a:lnTo>
                    <a:pt x="52254" y="705795"/>
                  </a:lnTo>
                  <a:lnTo>
                    <a:pt x="33985" y="665225"/>
                  </a:lnTo>
                  <a:lnTo>
                    <a:pt x="19422" y="622783"/>
                  </a:lnTo>
                  <a:lnTo>
                    <a:pt x="8768" y="578675"/>
                  </a:lnTo>
                  <a:lnTo>
                    <a:pt x="2225" y="533103"/>
                  </a:lnTo>
                  <a:lnTo>
                    <a:pt x="0" y="486271"/>
                  </a:lnTo>
                  <a:lnTo>
                    <a:pt x="2225" y="439440"/>
                  </a:lnTo>
                  <a:lnTo>
                    <a:pt x="8768" y="393869"/>
                  </a:lnTo>
                  <a:lnTo>
                    <a:pt x="19422" y="349760"/>
                  </a:lnTo>
                  <a:lnTo>
                    <a:pt x="33985" y="307319"/>
                  </a:lnTo>
                  <a:lnTo>
                    <a:pt x="52254" y="266748"/>
                  </a:lnTo>
                  <a:lnTo>
                    <a:pt x="74023" y="228252"/>
                  </a:lnTo>
                  <a:lnTo>
                    <a:pt x="99089" y="192034"/>
                  </a:lnTo>
                  <a:lnTo>
                    <a:pt x="127249" y="158299"/>
                  </a:lnTo>
                  <a:lnTo>
                    <a:pt x="158299" y="127249"/>
                  </a:lnTo>
                  <a:lnTo>
                    <a:pt x="192034" y="99089"/>
                  </a:lnTo>
                  <a:lnTo>
                    <a:pt x="228252" y="74023"/>
                  </a:lnTo>
                  <a:lnTo>
                    <a:pt x="266748" y="52254"/>
                  </a:lnTo>
                  <a:lnTo>
                    <a:pt x="307319" y="33986"/>
                  </a:lnTo>
                  <a:lnTo>
                    <a:pt x="349760" y="19422"/>
                  </a:lnTo>
                  <a:lnTo>
                    <a:pt x="393869" y="8768"/>
                  </a:lnTo>
                  <a:lnTo>
                    <a:pt x="439440" y="2226"/>
                  </a:lnTo>
                  <a:lnTo>
                    <a:pt x="486272" y="0"/>
                  </a:lnTo>
                  <a:lnTo>
                    <a:pt x="533103" y="2226"/>
                  </a:lnTo>
                  <a:lnTo>
                    <a:pt x="578675" y="8768"/>
                  </a:lnTo>
                  <a:lnTo>
                    <a:pt x="622783" y="19422"/>
                  </a:lnTo>
                  <a:lnTo>
                    <a:pt x="665225" y="33986"/>
                  </a:lnTo>
                  <a:lnTo>
                    <a:pt x="705795" y="52254"/>
                  </a:lnTo>
                  <a:lnTo>
                    <a:pt x="744291" y="74023"/>
                  </a:lnTo>
                  <a:lnTo>
                    <a:pt x="780509" y="99089"/>
                  </a:lnTo>
                  <a:lnTo>
                    <a:pt x="814245" y="127249"/>
                  </a:lnTo>
                  <a:lnTo>
                    <a:pt x="845294" y="158299"/>
                  </a:lnTo>
                  <a:lnTo>
                    <a:pt x="873454" y="192034"/>
                  </a:lnTo>
                  <a:lnTo>
                    <a:pt x="898520" y="228252"/>
                  </a:lnTo>
                  <a:lnTo>
                    <a:pt x="920290" y="266748"/>
                  </a:lnTo>
                  <a:lnTo>
                    <a:pt x="938558" y="307319"/>
                  </a:lnTo>
                  <a:lnTo>
                    <a:pt x="953121" y="349760"/>
                  </a:lnTo>
                  <a:lnTo>
                    <a:pt x="963775" y="393869"/>
                  </a:lnTo>
                  <a:lnTo>
                    <a:pt x="970318" y="439440"/>
                  </a:lnTo>
                  <a:lnTo>
                    <a:pt x="972544" y="486272"/>
                  </a:lnTo>
                  <a:lnTo>
                    <a:pt x="970318" y="533103"/>
                  </a:lnTo>
                  <a:lnTo>
                    <a:pt x="963775" y="578675"/>
                  </a:lnTo>
                  <a:lnTo>
                    <a:pt x="953121" y="622783"/>
                  </a:lnTo>
                  <a:lnTo>
                    <a:pt x="938558" y="665225"/>
                  </a:lnTo>
                  <a:lnTo>
                    <a:pt x="920290" y="705795"/>
                  </a:lnTo>
                  <a:lnTo>
                    <a:pt x="898520" y="744291"/>
                  </a:lnTo>
                  <a:lnTo>
                    <a:pt x="873454" y="780509"/>
                  </a:lnTo>
                  <a:lnTo>
                    <a:pt x="845294" y="814245"/>
                  </a:lnTo>
                  <a:lnTo>
                    <a:pt x="814245" y="845294"/>
                  </a:lnTo>
                  <a:lnTo>
                    <a:pt x="780509" y="873454"/>
                  </a:lnTo>
                  <a:lnTo>
                    <a:pt x="744291" y="898521"/>
                  </a:lnTo>
                  <a:lnTo>
                    <a:pt x="705795" y="920290"/>
                  </a:lnTo>
                  <a:lnTo>
                    <a:pt x="665225" y="938558"/>
                  </a:lnTo>
                  <a:lnTo>
                    <a:pt x="622783" y="953121"/>
                  </a:lnTo>
                  <a:lnTo>
                    <a:pt x="578675" y="963775"/>
                  </a:lnTo>
                  <a:lnTo>
                    <a:pt x="533103" y="970318"/>
                  </a:lnTo>
                  <a:lnTo>
                    <a:pt x="486273" y="972544"/>
                  </a:lnTo>
                  <a:close/>
                </a:path>
              </a:pathLst>
            </a:custGeom>
            <a:solidFill>
              <a:srgbClr val="548FC2"/>
            </a:solidFill>
          </p:spPr>
          <p:txBody>
            <a:bodyPr wrap="square" lIns="0" tIns="0" rIns="0" bIns="0" rtlCol="0"/>
            <a:lstStyle/>
            <a:p>
              <a:endParaRPr/>
            </a:p>
          </p:txBody>
        </p:sp>
      </p:grpSp>
      <p:grpSp>
        <p:nvGrpSpPr>
          <p:cNvPr id="21" name="object 21"/>
          <p:cNvGrpSpPr/>
          <p:nvPr/>
        </p:nvGrpSpPr>
        <p:grpSpPr>
          <a:xfrm>
            <a:off x="838200" y="4022821"/>
            <a:ext cx="7959725" cy="972819"/>
            <a:chOff x="838200" y="4022821"/>
            <a:chExt cx="7959725" cy="972819"/>
          </a:xfrm>
        </p:grpSpPr>
        <p:sp>
          <p:nvSpPr>
            <p:cNvPr id="22" name="object 22"/>
            <p:cNvSpPr/>
            <p:nvPr/>
          </p:nvSpPr>
          <p:spPr>
            <a:xfrm>
              <a:off x="1096965" y="4123329"/>
              <a:ext cx="7701280" cy="771525"/>
            </a:xfrm>
            <a:custGeom>
              <a:avLst/>
              <a:gdLst/>
              <a:ahLst/>
              <a:cxnLst/>
              <a:rect l="l" t="t" r="r" b="b"/>
              <a:pathLst>
                <a:path w="7701280" h="771525">
                  <a:moveTo>
                    <a:pt x="7315053" y="771524"/>
                  </a:moveTo>
                  <a:lnTo>
                    <a:pt x="385760" y="771524"/>
                  </a:lnTo>
                  <a:lnTo>
                    <a:pt x="337373" y="768519"/>
                  </a:lnTo>
                  <a:lnTo>
                    <a:pt x="290777" y="759743"/>
                  </a:lnTo>
                  <a:lnTo>
                    <a:pt x="246337" y="745558"/>
                  </a:lnTo>
                  <a:lnTo>
                    <a:pt x="204413" y="726326"/>
                  </a:lnTo>
                  <a:lnTo>
                    <a:pt x="165367" y="702409"/>
                  </a:lnTo>
                  <a:lnTo>
                    <a:pt x="129562" y="674167"/>
                  </a:lnTo>
                  <a:lnTo>
                    <a:pt x="97357" y="641962"/>
                  </a:lnTo>
                  <a:lnTo>
                    <a:pt x="69115" y="606156"/>
                  </a:lnTo>
                  <a:lnTo>
                    <a:pt x="45197" y="567111"/>
                  </a:lnTo>
                  <a:lnTo>
                    <a:pt x="25966" y="525187"/>
                  </a:lnTo>
                  <a:lnTo>
                    <a:pt x="11781" y="480747"/>
                  </a:lnTo>
                  <a:lnTo>
                    <a:pt x="3005" y="434151"/>
                  </a:lnTo>
                  <a:lnTo>
                    <a:pt x="0" y="385760"/>
                  </a:lnTo>
                  <a:lnTo>
                    <a:pt x="3005" y="337373"/>
                  </a:lnTo>
                  <a:lnTo>
                    <a:pt x="11781" y="290777"/>
                  </a:lnTo>
                  <a:lnTo>
                    <a:pt x="25966" y="246337"/>
                  </a:lnTo>
                  <a:lnTo>
                    <a:pt x="45197" y="204413"/>
                  </a:lnTo>
                  <a:lnTo>
                    <a:pt x="69115" y="165368"/>
                  </a:lnTo>
                  <a:lnTo>
                    <a:pt x="97357" y="129562"/>
                  </a:lnTo>
                  <a:lnTo>
                    <a:pt x="129562" y="97357"/>
                  </a:lnTo>
                  <a:lnTo>
                    <a:pt x="165367" y="69115"/>
                  </a:lnTo>
                  <a:lnTo>
                    <a:pt x="204413" y="45198"/>
                  </a:lnTo>
                  <a:lnTo>
                    <a:pt x="246337" y="25966"/>
                  </a:lnTo>
                  <a:lnTo>
                    <a:pt x="290777" y="11781"/>
                  </a:lnTo>
                  <a:lnTo>
                    <a:pt x="337373" y="3005"/>
                  </a:lnTo>
                  <a:lnTo>
                    <a:pt x="385762" y="0"/>
                  </a:lnTo>
                  <a:lnTo>
                    <a:pt x="7315052" y="0"/>
                  </a:lnTo>
                  <a:lnTo>
                    <a:pt x="7363441" y="3005"/>
                  </a:lnTo>
                  <a:lnTo>
                    <a:pt x="7410036" y="11781"/>
                  </a:lnTo>
                  <a:lnTo>
                    <a:pt x="7454477" y="25966"/>
                  </a:lnTo>
                  <a:lnTo>
                    <a:pt x="7496400" y="45198"/>
                  </a:lnTo>
                  <a:lnTo>
                    <a:pt x="7535446" y="69115"/>
                  </a:lnTo>
                  <a:lnTo>
                    <a:pt x="7571252" y="97357"/>
                  </a:lnTo>
                  <a:lnTo>
                    <a:pt x="7603456" y="129562"/>
                  </a:lnTo>
                  <a:lnTo>
                    <a:pt x="7631698" y="165368"/>
                  </a:lnTo>
                  <a:lnTo>
                    <a:pt x="7655616" y="204413"/>
                  </a:lnTo>
                  <a:lnTo>
                    <a:pt x="7674848" y="246337"/>
                  </a:lnTo>
                  <a:lnTo>
                    <a:pt x="7689032" y="290777"/>
                  </a:lnTo>
                  <a:lnTo>
                    <a:pt x="7697808" y="337373"/>
                  </a:lnTo>
                  <a:lnTo>
                    <a:pt x="7700814" y="385762"/>
                  </a:lnTo>
                  <a:lnTo>
                    <a:pt x="7697808" y="434151"/>
                  </a:lnTo>
                  <a:lnTo>
                    <a:pt x="7689032" y="480747"/>
                  </a:lnTo>
                  <a:lnTo>
                    <a:pt x="7674848" y="525187"/>
                  </a:lnTo>
                  <a:lnTo>
                    <a:pt x="7655616" y="567111"/>
                  </a:lnTo>
                  <a:lnTo>
                    <a:pt x="7631698" y="606156"/>
                  </a:lnTo>
                  <a:lnTo>
                    <a:pt x="7603456" y="641962"/>
                  </a:lnTo>
                  <a:lnTo>
                    <a:pt x="7571252" y="674167"/>
                  </a:lnTo>
                  <a:lnTo>
                    <a:pt x="7535446" y="702409"/>
                  </a:lnTo>
                  <a:lnTo>
                    <a:pt x="7496400" y="726326"/>
                  </a:lnTo>
                  <a:lnTo>
                    <a:pt x="7454477" y="745558"/>
                  </a:lnTo>
                  <a:lnTo>
                    <a:pt x="7410036" y="759743"/>
                  </a:lnTo>
                  <a:lnTo>
                    <a:pt x="7363441" y="768519"/>
                  </a:lnTo>
                  <a:lnTo>
                    <a:pt x="7315053" y="771524"/>
                  </a:lnTo>
                  <a:close/>
                </a:path>
              </a:pathLst>
            </a:custGeom>
            <a:solidFill>
              <a:schemeClr val="tx2">
                <a:lumMod val="20000"/>
                <a:lumOff val="80000"/>
              </a:schemeClr>
            </a:solidFill>
          </p:spPr>
          <p:txBody>
            <a:bodyPr wrap="square" lIns="0" tIns="0" rIns="0" bIns="0" rtlCol="0"/>
            <a:lstStyle/>
            <a:p>
              <a:endParaRPr/>
            </a:p>
          </p:txBody>
        </p:sp>
        <p:sp>
          <p:nvSpPr>
            <p:cNvPr id="23" name="object 23"/>
            <p:cNvSpPr/>
            <p:nvPr/>
          </p:nvSpPr>
          <p:spPr>
            <a:xfrm>
              <a:off x="838200" y="4022821"/>
              <a:ext cx="972819" cy="972819"/>
            </a:xfrm>
            <a:custGeom>
              <a:avLst/>
              <a:gdLst/>
              <a:ahLst/>
              <a:cxnLst/>
              <a:rect l="l" t="t" r="r" b="b"/>
              <a:pathLst>
                <a:path w="972819" h="972820">
                  <a:moveTo>
                    <a:pt x="486274" y="972544"/>
                  </a:moveTo>
                  <a:lnTo>
                    <a:pt x="439440" y="970318"/>
                  </a:lnTo>
                  <a:lnTo>
                    <a:pt x="393869" y="963775"/>
                  </a:lnTo>
                  <a:lnTo>
                    <a:pt x="349760" y="953121"/>
                  </a:lnTo>
                  <a:lnTo>
                    <a:pt x="307319" y="938558"/>
                  </a:lnTo>
                  <a:lnTo>
                    <a:pt x="266748" y="920290"/>
                  </a:lnTo>
                  <a:lnTo>
                    <a:pt x="228252" y="898521"/>
                  </a:lnTo>
                  <a:lnTo>
                    <a:pt x="192034" y="873454"/>
                  </a:lnTo>
                  <a:lnTo>
                    <a:pt x="158299" y="845294"/>
                  </a:lnTo>
                  <a:lnTo>
                    <a:pt x="127249" y="814245"/>
                  </a:lnTo>
                  <a:lnTo>
                    <a:pt x="99089" y="780509"/>
                  </a:lnTo>
                  <a:lnTo>
                    <a:pt x="74023" y="744291"/>
                  </a:lnTo>
                  <a:lnTo>
                    <a:pt x="52254" y="705795"/>
                  </a:lnTo>
                  <a:lnTo>
                    <a:pt x="33985" y="665225"/>
                  </a:lnTo>
                  <a:lnTo>
                    <a:pt x="19422" y="622783"/>
                  </a:lnTo>
                  <a:lnTo>
                    <a:pt x="8768" y="578675"/>
                  </a:lnTo>
                  <a:lnTo>
                    <a:pt x="2225" y="533103"/>
                  </a:lnTo>
                  <a:lnTo>
                    <a:pt x="0" y="486271"/>
                  </a:lnTo>
                  <a:lnTo>
                    <a:pt x="2225" y="439440"/>
                  </a:lnTo>
                  <a:lnTo>
                    <a:pt x="8768" y="393869"/>
                  </a:lnTo>
                  <a:lnTo>
                    <a:pt x="19422" y="349760"/>
                  </a:lnTo>
                  <a:lnTo>
                    <a:pt x="33985" y="307319"/>
                  </a:lnTo>
                  <a:lnTo>
                    <a:pt x="52254" y="266748"/>
                  </a:lnTo>
                  <a:lnTo>
                    <a:pt x="74023" y="228252"/>
                  </a:lnTo>
                  <a:lnTo>
                    <a:pt x="99089" y="192034"/>
                  </a:lnTo>
                  <a:lnTo>
                    <a:pt x="127249" y="158299"/>
                  </a:lnTo>
                  <a:lnTo>
                    <a:pt x="158299" y="127249"/>
                  </a:lnTo>
                  <a:lnTo>
                    <a:pt x="192034" y="99089"/>
                  </a:lnTo>
                  <a:lnTo>
                    <a:pt x="228252" y="74023"/>
                  </a:lnTo>
                  <a:lnTo>
                    <a:pt x="266748" y="52254"/>
                  </a:lnTo>
                  <a:lnTo>
                    <a:pt x="307319" y="33986"/>
                  </a:lnTo>
                  <a:lnTo>
                    <a:pt x="349760" y="19422"/>
                  </a:lnTo>
                  <a:lnTo>
                    <a:pt x="393869" y="8768"/>
                  </a:lnTo>
                  <a:lnTo>
                    <a:pt x="439440" y="2226"/>
                  </a:lnTo>
                  <a:lnTo>
                    <a:pt x="486272" y="0"/>
                  </a:lnTo>
                  <a:lnTo>
                    <a:pt x="533103" y="2226"/>
                  </a:lnTo>
                  <a:lnTo>
                    <a:pt x="578675" y="8768"/>
                  </a:lnTo>
                  <a:lnTo>
                    <a:pt x="622783" y="19422"/>
                  </a:lnTo>
                  <a:lnTo>
                    <a:pt x="665225" y="33986"/>
                  </a:lnTo>
                  <a:lnTo>
                    <a:pt x="705795" y="52254"/>
                  </a:lnTo>
                  <a:lnTo>
                    <a:pt x="744291" y="74023"/>
                  </a:lnTo>
                  <a:lnTo>
                    <a:pt x="780509" y="99089"/>
                  </a:lnTo>
                  <a:lnTo>
                    <a:pt x="814245" y="127249"/>
                  </a:lnTo>
                  <a:lnTo>
                    <a:pt x="845294" y="158299"/>
                  </a:lnTo>
                  <a:lnTo>
                    <a:pt x="873454" y="192034"/>
                  </a:lnTo>
                  <a:lnTo>
                    <a:pt x="898520" y="228252"/>
                  </a:lnTo>
                  <a:lnTo>
                    <a:pt x="920290" y="266748"/>
                  </a:lnTo>
                  <a:lnTo>
                    <a:pt x="938558" y="307319"/>
                  </a:lnTo>
                  <a:lnTo>
                    <a:pt x="953121" y="349760"/>
                  </a:lnTo>
                  <a:lnTo>
                    <a:pt x="963775" y="393869"/>
                  </a:lnTo>
                  <a:lnTo>
                    <a:pt x="970318" y="439440"/>
                  </a:lnTo>
                  <a:lnTo>
                    <a:pt x="972544" y="486272"/>
                  </a:lnTo>
                  <a:lnTo>
                    <a:pt x="970318" y="533103"/>
                  </a:lnTo>
                  <a:lnTo>
                    <a:pt x="963775" y="578675"/>
                  </a:lnTo>
                  <a:lnTo>
                    <a:pt x="953121" y="622783"/>
                  </a:lnTo>
                  <a:lnTo>
                    <a:pt x="938558" y="665225"/>
                  </a:lnTo>
                  <a:lnTo>
                    <a:pt x="920290" y="705795"/>
                  </a:lnTo>
                  <a:lnTo>
                    <a:pt x="898520" y="744291"/>
                  </a:lnTo>
                  <a:lnTo>
                    <a:pt x="873454" y="780509"/>
                  </a:lnTo>
                  <a:lnTo>
                    <a:pt x="845294" y="814245"/>
                  </a:lnTo>
                  <a:lnTo>
                    <a:pt x="814245" y="845294"/>
                  </a:lnTo>
                  <a:lnTo>
                    <a:pt x="780509" y="873454"/>
                  </a:lnTo>
                  <a:lnTo>
                    <a:pt x="744291" y="898521"/>
                  </a:lnTo>
                  <a:lnTo>
                    <a:pt x="705795" y="920290"/>
                  </a:lnTo>
                  <a:lnTo>
                    <a:pt x="665225" y="938558"/>
                  </a:lnTo>
                  <a:lnTo>
                    <a:pt x="622783" y="953121"/>
                  </a:lnTo>
                  <a:lnTo>
                    <a:pt x="578675" y="963775"/>
                  </a:lnTo>
                  <a:lnTo>
                    <a:pt x="533103" y="970318"/>
                  </a:lnTo>
                  <a:lnTo>
                    <a:pt x="486274" y="972544"/>
                  </a:lnTo>
                  <a:close/>
                </a:path>
              </a:pathLst>
            </a:custGeom>
            <a:solidFill>
              <a:srgbClr val="548FC2"/>
            </a:solidFill>
          </p:spPr>
          <p:txBody>
            <a:bodyPr wrap="square" lIns="0" tIns="0" rIns="0" bIns="0" rtlCol="0"/>
            <a:lstStyle/>
            <a:p>
              <a:endParaRPr/>
            </a:p>
          </p:txBody>
        </p:sp>
      </p:grpSp>
      <p:grpSp>
        <p:nvGrpSpPr>
          <p:cNvPr id="24" name="object 24"/>
          <p:cNvGrpSpPr/>
          <p:nvPr/>
        </p:nvGrpSpPr>
        <p:grpSpPr>
          <a:xfrm>
            <a:off x="838200" y="5138240"/>
            <a:ext cx="7959725" cy="972819"/>
            <a:chOff x="838200" y="5138240"/>
            <a:chExt cx="7959725" cy="972819"/>
          </a:xfrm>
        </p:grpSpPr>
        <p:sp>
          <p:nvSpPr>
            <p:cNvPr id="25" name="object 25"/>
            <p:cNvSpPr/>
            <p:nvPr/>
          </p:nvSpPr>
          <p:spPr>
            <a:xfrm>
              <a:off x="1096965" y="5238749"/>
              <a:ext cx="7701280" cy="771525"/>
            </a:xfrm>
            <a:custGeom>
              <a:avLst/>
              <a:gdLst/>
              <a:ahLst/>
              <a:cxnLst/>
              <a:rect l="l" t="t" r="r" b="b"/>
              <a:pathLst>
                <a:path w="7701280" h="771525">
                  <a:moveTo>
                    <a:pt x="7315054" y="771524"/>
                  </a:moveTo>
                  <a:lnTo>
                    <a:pt x="385760" y="771524"/>
                  </a:lnTo>
                  <a:lnTo>
                    <a:pt x="337373" y="768519"/>
                  </a:lnTo>
                  <a:lnTo>
                    <a:pt x="290777" y="759743"/>
                  </a:lnTo>
                  <a:lnTo>
                    <a:pt x="246337" y="745558"/>
                  </a:lnTo>
                  <a:lnTo>
                    <a:pt x="204413" y="726326"/>
                  </a:lnTo>
                  <a:lnTo>
                    <a:pt x="165367" y="702409"/>
                  </a:lnTo>
                  <a:lnTo>
                    <a:pt x="129562" y="674167"/>
                  </a:lnTo>
                  <a:lnTo>
                    <a:pt x="97357" y="641962"/>
                  </a:lnTo>
                  <a:lnTo>
                    <a:pt x="69115" y="606157"/>
                  </a:lnTo>
                  <a:lnTo>
                    <a:pt x="45197" y="567111"/>
                  </a:lnTo>
                  <a:lnTo>
                    <a:pt x="25966" y="525187"/>
                  </a:lnTo>
                  <a:lnTo>
                    <a:pt x="11781" y="480747"/>
                  </a:lnTo>
                  <a:lnTo>
                    <a:pt x="3005" y="434151"/>
                  </a:lnTo>
                  <a:lnTo>
                    <a:pt x="0" y="385760"/>
                  </a:lnTo>
                  <a:lnTo>
                    <a:pt x="3005" y="337373"/>
                  </a:lnTo>
                  <a:lnTo>
                    <a:pt x="11781" y="290777"/>
                  </a:lnTo>
                  <a:lnTo>
                    <a:pt x="25966" y="246337"/>
                  </a:lnTo>
                  <a:lnTo>
                    <a:pt x="45197" y="204413"/>
                  </a:lnTo>
                  <a:lnTo>
                    <a:pt x="69115" y="165368"/>
                  </a:lnTo>
                  <a:lnTo>
                    <a:pt x="97357" y="129562"/>
                  </a:lnTo>
                  <a:lnTo>
                    <a:pt x="129562" y="97357"/>
                  </a:lnTo>
                  <a:lnTo>
                    <a:pt x="165367" y="69115"/>
                  </a:lnTo>
                  <a:lnTo>
                    <a:pt x="204413" y="45198"/>
                  </a:lnTo>
                  <a:lnTo>
                    <a:pt x="246337" y="25966"/>
                  </a:lnTo>
                  <a:lnTo>
                    <a:pt x="290777" y="11781"/>
                  </a:lnTo>
                  <a:lnTo>
                    <a:pt x="337373" y="3005"/>
                  </a:lnTo>
                  <a:lnTo>
                    <a:pt x="385762" y="0"/>
                  </a:lnTo>
                  <a:lnTo>
                    <a:pt x="7315052" y="0"/>
                  </a:lnTo>
                  <a:lnTo>
                    <a:pt x="7363441" y="3005"/>
                  </a:lnTo>
                  <a:lnTo>
                    <a:pt x="7410036" y="11781"/>
                  </a:lnTo>
                  <a:lnTo>
                    <a:pt x="7454477" y="25966"/>
                  </a:lnTo>
                  <a:lnTo>
                    <a:pt x="7496400" y="45198"/>
                  </a:lnTo>
                  <a:lnTo>
                    <a:pt x="7535446" y="69115"/>
                  </a:lnTo>
                  <a:lnTo>
                    <a:pt x="7571252" y="97357"/>
                  </a:lnTo>
                  <a:lnTo>
                    <a:pt x="7603456" y="129562"/>
                  </a:lnTo>
                  <a:lnTo>
                    <a:pt x="7631698" y="165368"/>
                  </a:lnTo>
                  <a:lnTo>
                    <a:pt x="7655616" y="204413"/>
                  </a:lnTo>
                  <a:lnTo>
                    <a:pt x="7674848" y="246337"/>
                  </a:lnTo>
                  <a:lnTo>
                    <a:pt x="7689032" y="290777"/>
                  </a:lnTo>
                  <a:lnTo>
                    <a:pt x="7697808" y="337373"/>
                  </a:lnTo>
                  <a:lnTo>
                    <a:pt x="7700814" y="385762"/>
                  </a:lnTo>
                  <a:lnTo>
                    <a:pt x="7697808" y="434151"/>
                  </a:lnTo>
                  <a:lnTo>
                    <a:pt x="7689032" y="480747"/>
                  </a:lnTo>
                  <a:lnTo>
                    <a:pt x="7674848" y="525187"/>
                  </a:lnTo>
                  <a:lnTo>
                    <a:pt x="7655616" y="567111"/>
                  </a:lnTo>
                  <a:lnTo>
                    <a:pt x="7631698" y="606157"/>
                  </a:lnTo>
                  <a:lnTo>
                    <a:pt x="7603456" y="641962"/>
                  </a:lnTo>
                  <a:lnTo>
                    <a:pt x="7571252" y="674167"/>
                  </a:lnTo>
                  <a:lnTo>
                    <a:pt x="7535446" y="702409"/>
                  </a:lnTo>
                  <a:lnTo>
                    <a:pt x="7496400" y="726326"/>
                  </a:lnTo>
                  <a:lnTo>
                    <a:pt x="7454477" y="745558"/>
                  </a:lnTo>
                  <a:lnTo>
                    <a:pt x="7410036" y="759743"/>
                  </a:lnTo>
                  <a:lnTo>
                    <a:pt x="7363441" y="768519"/>
                  </a:lnTo>
                  <a:lnTo>
                    <a:pt x="7315054" y="771524"/>
                  </a:lnTo>
                  <a:close/>
                </a:path>
              </a:pathLst>
            </a:custGeom>
            <a:solidFill>
              <a:schemeClr val="tx2">
                <a:lumMod val="20000"/>
                <a:lumOff val="80000"/>
              </a:schemeClr>
            </a:solidFill>
          </p:spPr>
          <p:txBody>
            <a:bodyPr wrap="square" lIns="0" tIns="0" rIns="0" bIns="0" rtlCol="0"/>
            <a:lstStyle/>
            <a:p>
              <a:endParaRPr/>
            </a:p>
          </p:txBody>
        </p:sp>
        <p:sp>
          <p:nvSpPr>
            <p:cNvPr id="26" name="object 26"/>
            <p:cNvSpPr/>
            <p:nvPr/>
          </p:nvSpPr>
          <p:spPr>
            <a:xfrm>
              <a:off x="838200" y="5138240"/>
              <a:ext cx="972819" cy="972819"/>
            </a:xfrm>
            <a:custGeom>
              <a:avLst/>
              <a:gdLst/>
              <a:ahLst/>
              <a:cxnLst/>
              <a:rect l="l" t="t" r="r" b="b"/>
              <a:pathLst>
                <a:path w="972819" h="972820">
                  <a:moveTo>
                    <a:pt x="486276" y="972544"/>
                  </a:moveTo>
                  <a:lnTo>
                    <a:pt x="439440" y="970318"/>
                  </a:lnTo>
                  <a:lnTo>
                    <a:pt x="393869" y="963776"/>
                  </a:lnTo>
                  <a:lnTo>
                    <a:pt x="349760" y="953121"/>
                  </a:lnTo>
                  <a:lnTo>
                    <a:pt x="307319" y="938558"/>
                  </a:lnTo>
                  <a:lnTo>
                    <a:pt x="266748" y="920290"/>
                  </a:lnTo>
                  <a:lnTo>
                    <a:pt x="228252" y="898521"/>
                  </a:lnTo>
                  <a:lnTo>
                    <a:pt x="192034" y="873454"/>
                  </a:lnTo>
                  <a:lnTo>
                    <a:pt x="158299" y="845294"/>
                  </a:lnTo>
                  <a:lnTo>
                    <a:pt x="127249" y="814245"/>
                  </a:lnTo>
                  <a:lnTo>
                    <a:pt x="99089" y="780509"/>
                  </a:lnTo>
                  <a:lnTo>
                    <a:pt x="74023" y="744292"/>
                  </a:lnTo>
                  <a:lnTo>
                    <a:pt x="52254" y="705795"/>
                  </a:lnTo>
                  <a:lnTo>
                    <a:pt x="33985" y="665225"/>
                  </a:lnTo>
                  <a:lnTo>
                    <a:pt x="19422" y="622783"/>
                  </a:lnTo>
                  <a:lnTo>
                    <a:pt x="8768" y="578675"/>
                  </a:lnTo>
                  <a:lnTo>
                    <a:pt x="2225" y="533103"/>
                  </a:lnTo>
                  <a:lnTo>
                    <a:pt x="0" y="486271"/>
                  </a:lnTo>
                  <a:lnTo>
                    <a:pt x="2225" y="439440"/>
                  </a:lnTo>
                  <a:lnTo>
                    <a:pt x="8768" y="393869"/>
                  </a:lnTo>
                  <a:lnTo>
                    <a:pt x="19422" y="349760"/>
                  </a:lnTo>
                  <a:lnTo>
                    <a:pt x="33985" y="307319"/>
                  </a:lnTo>
                  <a:lnTo>
                    <a:pt x="52254" y="266748"/>
                  </a:lnTo>
                  <a:lnTo>
                    <a:pt x="74023" y="228252"/>
                  </a:lnTo>
                  <a:lnTo>
                    <a:pt x="99089" y="192034"/>
                  </a:lnTo>
                  <a:lnTo>
                    <a:pt x="127249" y="158299"/>
                  </a:lnTo>
                  <a:lnTo>
                    <a:pt x="158299" y="127249"/>
                  </a:lnTo>
                  <a:lnTo>
                    <a:pt x="192034" y="99089"/>
                  </a:lnTo>
                  <a:lnTo>
                    <a:pt x="228252" y="74023"/>
                  </a:lnTo>
                  <a:lnTo>
                    <a:pt x="266748" y="52254"/>
                  </a:lnTo>
                  <a:lnTo>
                    <a:pt x="307319" y="33986"/>
                  </a:lnTo>
                  <a:lnTo>
                    <a:pt x="349760" y="19422"/>
                  </a:lnTo>
                  <a:lnTo>
                    <a:pt x="393869" y="8768"/>
                  </a:lnTo>
                  <a:lnTo>
                    <a:pt x="439440" y="2226"/>
                  </a:lnTo>
                  <a:lnTo>
                    <a:pt x="486272" y="0"/>
                  </a:lnTo>
                  <a:lnTo>
                    <a:pt x="533103" y="2226"/>
                  </a:lnTo>
                  <a:lnTo>
                    <a:pt x="578675" y="8768"/>
                  </a:lnTo>
                  <a:lnTo>
                    <a:pt x="622783" y="19422"/>
                  </a:lnTo>
                  <a:lnTo>
                    <a:pt x="665225" y="33986"/>
                  </a:lnTo>
                  <a:lnTo>
                    <a:pt x="705795" y="52254"/>
                  </a:lnTo>
                  <a:lnTo>
                    <a:pt x="744291" y="74023"/>
                  </a:lnTo>
                  <a:lnTo>
                    <a:pt x="780509" y="99089"/>
                  </a:lnTo>
                  <a:lnTo>
                    <a:pt x="814245" y="127249"/>
                  </a:lnTo>
                  <a:lnTo>
                    <a:pt x="845294" y="158299"/>
                  </a:lnTo>
                  <a:lnTo>
                    <a:pt x="873454" y="192034"/>
                  </a:lnTo>
                  <a:lnTo>
                    <a:pt x="898520" y="228252"/>
                  </a:lnTo>
                  <a:lnTo>
                    <a:pt x="920290" y="266748"/>
                  </a:lnTo>
                  <a:lnTo>
                    <a:pt x="938558" y="307319"/>
                  </a:lnTo>
                  <a:lnTo>
                    <a:pt x="953121" y="349760"/>
                  </a:lnTo>
                  <a:lnTo>
                    <a:pt x="963775" y="393869"/>
                  </a:lnTo>
                  <a:lnTo>
                    <a:pt x="970318" y="439440"/>
                  </a:lnTo>
                  <a:lnTo>
                    <a:pt x="972544" y="486272"/>
                  </a:lnTo>
                  <a:lnTo>
                    <a:pt x="970318" y="533103"/>
                  </a:lnTo>
                  <a:lnTo>
                    <a:pt x="963775" y="578675"/>
                  </a:lnTo>
                  <a:lnTo>
                    <a:pt x="953121" y="622783"/>
                  </a:lnTo>
                  <a:lnTo>
                    <a:pt x="938558" y="665225"/>
                  </a:lnTo>
                  <a:lnTo>
                    <a:pt x="920290" y="705795"/>
                  </a:lnTo>
                  <a:lnTo>
                    <a:pt x="898520" y="744292"/>
                  </a:lnTo>
                  <a:lnTo>
                    <a:pt x="873454" y="780509"/>
                  </a:lnTo>
                  <a:lnTo>
                    <a:pt x="845294" y="814245"/>
                  </a:lnTo>
                  <a:lnTo>
                    <a:pt x="814245" y="845294"/>
                  </a:lnTo>
                  <a:lnTo>
                    <a:pt x="780509" y="873454"/>
                  </a:lnTo>
                  <a:lnTo>
                    <a:pt x="744291" y="898521"/>
                  </a:lnTo>
                  <a:lnTo>
                    <a:pt x="705795" y="920290"/>
                  </a:lnTo>
                  <a:lnTo>
                    <a:pt x="665225" y="938558"/>
                  </a:lnTo>
                  <a:lnTo>
                    <a:pt x="622783" y="953121"/>
                  </a:lnTo>
                  <a:lnTo>
                    <a:pt x="578675" y="963776"/>
                  </a:lnTo>
                  <a:lnTo>
                    <a:pt x="533103" y="970318"/>
                  </a:lnTo>
                  <a:lnTo>
                    <a:pt x="486276" y="972544"/>
                  </a:lnTo>
                  <a:close/>
                </a:path>
              </a:pathLst>
            </a:custGeom>
            <a:solidFill>
              <a:srgbClr val="548FC2"/>
            </a:solidFill>
          </p:spPr>
          <p:txBody>
            <a:bodyPr wrap="square" lIns="0" tIns="0" rIns="0" bIns="0" rtlCol="0"/>
            <a:lstStyle/>
            <a:p>
              <a:endParaRPr/>
            </a:p>
          </p:txBody>
        </p:sp>
      </p:grpSp>
      <p:grpSp>
        <p:nvGrpSpPr>
          <p:cNvPr id="27" name="object 27"/>
          <p:cNvGrpSpPr/>
          <p:nvPr/>
        </p:nvGrpSpPr>
        <p:grpSpPr>
          <a:xfrm>
            <a:off x="838200" y="6253659"/>
            <a:ext cx="7959725" cy="972819"/>
            <a:chOff x="838200" y="6253659"/>
            <a:chExt cx="7959725" cy="972819"/>
          </a:xfrm>
        </p:grpSpPr>
        <p:sp>
          <p:nvSpPr>
            <p:cNvPr id="28" name="object 28"/>
            <p:cNvSpPr/>
            <p:nvPr/>
          </p:nvSpPr>
          <p:spPr>
            <a:xfrm>
              <a:off x="1096965" y="6354169"/>
              <a:ext cx="7701280" cy="771525"/>
            </a:xfrm>
            <a:custGeom>
              <a:avLst/>
              <a:gdLst/>
              <a:ahLst/>
              <a:cxnLst/>
              <a:rect l="l" t="t" r="r" b="b"/>
              <a:pathLst>
                <a:path w="7701280" h="771525">
                  <a:moveTo>
                    <a:pt x="7315054" y="771524"/>
                  </a:moveTo>
                  <a:lnTo>
                    <a:pt x="385759" y="771524"/>
                  </a:lnTo>
                  <a:lnTo>
                    <a:pt x="337373" y="768519"/>
                  </a:lnTo>
                  <a:lnTo>
                    <a:pt x="290777" y="759743"/>
                  </a:lnTo>
                  <a:lnTo>
                    <a:pt x="246337" y="745558"/>
                  </a:lnTo>
                  <a:lnTo>
                    <a:pt x="204413" y="726326"/>
                  </a:lnTo>
                  <a:lnTo>
                    <a:pt x="165367" y="702409"/>
                  </a:lnTo>
                  <a:lnTo>
                    <a:pt x="129562" y="674167"/>
                  </a:lnTo>
                  <a:lnTo>
                    <a:pt x="97357" y="641962"/>
                  </a:lnTo>
                  <a:lnTo>
                    <a:pt x="69115" y="606156"/>
                  </a:lnTo>
                  <a:lnTo>
                    <a:pt x="45197" y="567111"/>
                  </a:lnTo>
                  <a:lnTo>
                    <a:pt x="25966" y="525187"/>
                  </a:lnTo>
                  <a:lnTo>
                    <a:pt x="11781" y="480747"/>
                  </a:lnTo>
                  <a:lnTo>
                    <a:pt x="3005" y="434151"/>
                  </a:lnTo>
                  <a:lnTo>
                    <a:pt x="0" y="385760"/>
                  </a:lnTo>
                  <a:lnTo>
                    <a:pt x="3005" y="337373"/>
                  </a:lnTo>
                  <a:lnTo>
                    <a:pt x="11781" y="290777"/>
                  </a:lnTo>
                  <a:lnTo>
                    <a:pt x="25966" y="246337"/>
                  </a:lnTo>
                  <a:lnTo>
                    <a:pt x="45197" y="204413"/>
                  </a:lnTo>
                  <a:lnTo>
                    <a:pt x="69115" y="165368"/>
                  </a:lnTo>
                  <a:lnTo>
                    <a:pt x="97357" y="129562"/>
                  </a:lnTo>
                  <a:lnTo>
                    <a:pt x="129562" y="97357"/>
                  </a:lnTo>
                  <a:lnTo>
                    <a:pt x="165367" y="69115"/>
                  </a:lnTo>
                  <a:lnTo>
                    <a:pt x="204413" y="45198"/>
                  </a:lnTo>
                  <a:lnTo>
                    <a:pt x="246337" y="25966"/>
                  </a:lnTo>
                  <a:lnTo>
                    <a:pt x="290777" y="11781"/>
                  </a:lnTo>
                  <a:lnTo>
                    <a:pt x="337373" y="3005"/>
                  </a:lnTo>
                  <a:lnTo>
                    <a:pt x="385762" y="0"/>
                  </a:lnTo>
                  <a:lnTo>
                    <a:pt x="7315052" y="0"/>
                  </a:lnTo>
                  <a:lnTo>
                    <a:pt x="7363441" y="3005"/>
                  </a:lnTo>
                  <a:lnTo>
                    <a:pt x="7410036" y="11781"/>
                  </a:lnTo>
                  <a:lnTo>
                    <a:pt x="7454477" y="25966"/>
                  </a:lnTo>
                  <a:lnTo>
                    <a:pt x="7496400" y="45198"/>
                  </a:lnTo>
                  <a:lnTo>
                    <a:pt x="7535446" y="69115"/>
                  </a:lnTo>
                  <a:lnTo>
                    <a:pt x="7571252" y="97357"/>
                  </a:lnTo>
                  <a:lnTo>
                    <a:pt x="7603456" y="129562"/>
                  </a:lnTo>
                  <a:lnTo>
                    <a:pt x="7631698" y="165368"/>
                  </a:lnTo>
                  <a:lnTo>
                    <a:pt x="7655616" y="204413"/>
                  </a:lnTo>
                  <a:lnTo>
                    <a:pt x="7674848" y="246337"/>
                  </a:lnTo>
                  <a:lnTo>
                    <a:pt x="7689032" y="290777"/>
                  </a:lnTo>
                  <a:lnTo>
                    <a:pt x="7697808" y="337373"/>
                  </a:lnTo>
                  <a:lnTo>
                    <a:pt x="7700814" y="385762"/>
                  </a:lnTo>
                  <a:lnTo>
                    <a:pt x="7697808" y="434151"/>
                  </a:lnTo>
                  <a:lnTo>
                    <a:pt x="7689032" y="480747"/>
                  </a:lnTo>
                  <a:lnTo>
                    <a:pt x="7674848" y="525187"/>
                  </a:lnTo>
                  <a:lnTo>
                    <a:pt x="7655616" y="567111"/>
                  </a:lnTo>
                  <a:lnTo>
                    <a:pt x="7631698" y="606156"/>
                  </a:lnTo>
                  <a:lnTo>
                    <a:pt x="7603456" y="641962"/>
                  </a:lnTo>
                  <a:lnTo>
                    <a:pt x="7571252" y="674167"/>
                  </a:lnTo>
                  <a:lnTo>
                    <a:pt x="7535446" y="702409"/>
                  </a:lnTo>
                  <a:lnTo>
                    <a:pt x="7496400" y="726326"/>
                  </a:lnTo>
                  <a:lnTo>
                    <a:pt x="7454477" y="745558"/>
                  </a:lnTo>
                  <a:lnTo>
                    <a:pt x="7410036" y="759743"/>
                  </a:lnTo>
                  <a:lnTo>
                    <a:pt x="7363441" y="768519"/>
                  </a:lnTo>
                  <a:lnTo>
                    <a:pt x="7315054" y="771524"/>
                  </a:lnTo>
                  <a:close/>
                </a:path>
              </a:pathLst>
            </a:custGeom>
            <a:solidFill>
              <a:schemeClr val="tx2">
                <a:lumMod val="20000"/>
                <a:lumOff val="80000"/>
              </a:schemeClr>
            </a:solidFill>
          </p:spPr>
          <p:txBody>
            <a:bodyPr wrap="square" lIns="0" tIns="0" rIns="0" bIns="0" rtlCol="0"/>
            <a:lstStyle/>
            <a:p>
              <a:endParaRPr/>
            </a:p>
          </p:txBody>
        </p:sp>
        <p:sp>
          <p:nvSpPr>
            <p:cNvPr id="29" name="object 29"/>
            <p:cNvSpPr/>
            <p:nvPr/>
          </p:nvSpPr>
          <p:spPr>
            <a:xfrm>
              <a:off x="838200" y="6253659"/>
              <a:ext cx="972819" cy="972819"/>
            </a:xfrm>
            <a:custGeom>
              <a:avLst/>
              <a:gdLst/>
              <a:ahLst/>
              <a:cxnLst/>
              <a:rect l="l" t="t" r="r" b="b"/>
              <a:pathLst>
                <a:path w="972819" h="972820">
                  <a:moveTo>
                    <a:pt x="486276" y="972544"/>
                  </a:moveTo>
                  <a:lnTo>
                    <a:pt x="439440" y="970318"/>
                  </a:lnTo>
                  <a:lnTo>
                    <a:pt x="393869" y="963776"/>
                  </a:lnTo>
                  <a:lnTo>
                    <a:pt x="349760" y="953121"/>
                  </a:lnTo>
                  <a:lnTo>
                    <a:pt x="307319" y="938558"/>
                  </a:lnTo>
                  <a:lnTo>
                    <a:pt x="266748" y="920290"/>
                  </a:lnTo>
                  <a:lnTo>
                    <a:pt x="228252" y="898520"/>
                  </a:lnTo>
                  <a:lnTo>
                    <a:pt x="192034" y="873454"/>
                  </a:lnTo>
                  <a:lnTo>
                    <a:pt x="158299" y="845294"/>
                  </a:lnTo>
                  <a:lnTo>
                    <a:pt x="127249" y="814245"/>
                  </a:lnTo>
                  <a:lnTo>
                    <a:pt x="99089" y="780509"/>
                  </a:lnTo>
                  <a:lnTo>
                    <a:pt x="74023" y="744291"/>
                  </a:lnTo>
                  <a:lnTo>
                    <a:pt x="52254" y="705795"/>
                  </a:lnTo>
                  <a:lnTo>
                    <a:pt x="33985" y="665224"/>
                  </a:lnTo>
                  <a:lnTo>
                    <a:pt x="19422" y="622783"/>
                  </a:lnTo>
                  <a:lnTo>
                    <a:pt x="8768" y="578675"/>
                  </a:lnTo>
                  <a:lnTo>
                    <a:pt x="2225" y="533103"/>
                  </a:lnTo>
                  <a:lnTo>
                    <a:pt x="0" y="486271"/>
                  </a:lnTo>
                  <a:lnTo>
                    <a:pt x="2225" y="439440"/>
                  </a:lnTo>
                  <a:lnTo>
                    <a:pt x="8768" y="393869"/>
                  </a:lnTo>
                  <a:lnTo>
                    <a:pt x="19422" y="349760"/>
                  </a:lnTo>
                  <a:lnTo>
                    <a:pt x="33985" y="307319"/>
                  </a:lnTo>
                  <a:lnTo>
                    <a:pt x="52254" y="266748"/>
                  </a:lnTo>
                  <a:lnTo>
                    <a:pt x="74023" y="228252"/>
                  </a:lnTo>
                  <a:lnTo>
                    <a:pt x="99089" y="192034"/>
                  </a:lnTo>
                  <a:lnTo>
                    <a:pt x="127249" y="158299"/>
                  </a:lnTo>
                  <a:lnTo>
                    <a:pt x="158299" y="127249"/>
                  </a:lnTo>
                  <a:lnTo>
                    <a:pt x="192034" y="99089"/>
                  </a:lnTo>
                  <a:lnTo>
                    <a:pt x="228252" y="74023"/>
                  </a:lnTo>
                  <a:lnTo>
                    <a:pt x="266748" y="52254"/>
                  </a:lnTo>
                  <a:lnTo>
                    <a:pt x="307319" y="33986"/>
                  </a:lnTo>
                  <a:lnTo>
                    <a:pt x="349760" y="19422"/>
                  </a:lnTo>
                  <a:lnTo>
                    <a:pt x="393869" y="8768"/>
                  </a:lnTo>
                  <a:lnTo>
                    <a:pt x="439440" y="2226"/>
                  </a:lnTo>
                  <a:lnTo>
                    <a:pt x="486272" y="0"/>
                  </a:lnTo>
                  <a:lnTo>
                    <a:pt x="533103" y="2226"/>
                  </a:lnTo>
                  <a:lnTo>
                    <a:pt x="578675" y="8768"/>
                  </a:lnTo>
                  <a:lnTo>
                    <a:pt x="622783" y="19422"/>
                  </a:lnTo>
                  <a:lnTo>
                    <a:pt x="665225" y="33986"/>
                  </a:lnTo>
                  <a:lnTo>
                    <a:pt x="705795" y="52254"/>
                  </a:lnTo>
                  <a:lnTo>
                    <a:pt x="744291" y="74023"/>
                  </a:lnTo>
                  <a:lnTo>
                    <a:pt x="780509" y="99089"/>
                  </a:lnTo>
                  <a:lnTo>
                    <a:pt x="814245" y="127249"/>
                  </a:lnTo>
                  <a:lnTo>
                    <a:pt x="845294" y="158299"/>
                  </a:lnTo>
                  <a:lnTo>
                    <a:pt x="873454" y="192034"/>
                  </a:lnTo>
                  <a:lnTo>
                    <a:pt x="898520" y="228252"/>
                  </a:lnTo>
                  <a:lnTo>
                    <a:pt x="920290" y="266748"/>
                  </a:lnTo>
                  <a:lnTo>
                    <a:pt x="938558" y="307319"/>
                  </a:lnTo>
                  <a:lnTo>
                    <a:pt x="953121" y="349760"/>
                  </a:lnTo>
                  <a:lnTo>
                    <a:pt x="963775" y="393869"/>
                  </a:lnTo>
                  <a:lnTo>
                    <a:pt x="970318" y="439440"/>
                  </a:lnTo>
                  <a:lnTo>
                    <a:pt x="972544" y="486272"/>
                  </a:lnTo>
                  <a:lnTo>
                    <a:pt x="970318" y="533103"/>
                  </a:lnTo>
                  <a:lnTo>
                    <a:pt x="963775" y="578675"/>
                  </a:lnTo>
                  <a:lnTo>
                    <a:pt x="953121" y="622783"/>
                  </a:lnTo>
                  <a:lnTo>
                    <a:pt x="938558" y="665224"/>
                  </a:lnTo>
                  <a:lnTo>
                    <a:pt x="920290" y="705795"/>
                  </a:lnTo>
                  <a:lnTo>
                    <a:pt x="898520" y="744291"/>
                  </a:lnTo>
                  <a:lnTo>
                    <a:pt x="873454" y="780509"/>
                  </a:lnTo>
                  <a:lnTo>
                    <a:pt x="845294" y="814245"/>
                  </a:lnTo>
                  <a:lnTo>
                    <a:pt x="814245" y="845294"/>
                  </a:lnTo>
                  <a:lnTo>
                    <a:pt x="780509" y="873454"/>
                  </a:lnTo>
                  <a:lnTo>
                    <a:pt x="744291" y="898520"/>
                  </a:lnTo>
                  <a:lnTo>
                    <a:pt x="705795" y="920290"/>
                  </a:lnTo>
                  <a:lnTo>
                    <a:pt x="665225" y="938558"/>
                  </a:lnTo>
                  <a:lnTo>
                    <a:pt x="622783" y="953121"/>
                  </a:lnTo>
                  <a:lnTo>
                    <a:pt x="578675" y="963776"/>
                  </a:lnTo>
                  <a:lnTo>
                    <a:pt x="533103" y="970318"/>
                  </a:lnTo>
                  <a:lnTo>
                    <a:pt x="486276" y="972544"/>
                  </a:lnTo>
                  <a:close/>
                </a:path>
              </a:pathLst>
            </a:custGeom>
            <a:solidFill>
              <a:srgbClr val="548FC2"/>
            </a:solidFill>
          </p:spPr>
          <p:txBody>
            <a:bodyPr wrap="square" lIns="0" tIns="0" rIns="0" bIns="0" rtlCol="0"/>
            <a:lstStyle/>
            <a:p>
              <a:endParaRPr/>
            </a:p>
          </p:txBody>
        </p:sp>
      </p:grpSp>
      <p:sp>
        <p:nvSpPr>
          <p:cNvPr id="30" name="object 30"/>
          <p:cNvSpPr txBox="1"/>
          <p:nvPr/>
        </p:nvSpPr>
        <p:spPr>
          <a:xfrm>
            <a:off x="1942932" y="3173043"/>
            <a:ext cx="6756400" cy="406400"/>
          </a:xfrm>
          <a:prstGeom prst="rect">
            <a:avLst/>
          </a:prstGeom>
        </p:spPr>
        <p:txBody>
          <a:bodyPr vert="horz" wrap="square" lIns="0" tIns="12700" rIns="0" bIns="0" rtlCol="0">
            <a:spAutoFit/>
          </a:bodyPr>
          <a:lstStyle/>
          <a:p>
            <a:pPr marL="12700">
              <a:lnSpc>
                <a:spcPct val="100000"/>
              </a:lnSpc>
              <a:spcBef>
                <a:spcPts val="100"/>
              </a:spcBef>
            </a:pPr>
            <a:r>
              <a:rPr sz="2500" b="1" spc="210" dirty="0">
                <a:latin typeface="Trebuchet MS"/>
                <a:cs typeface="Trebuchet MS"/>
              </a:rPr>
              <a:t>Ecosystem</a:t>
            </a:r>
            <a:r>
              <a:rPr sz="2500" b="1" spc="-175" dirty="0">
                <a:latin typeface="Trebuchet MS"/>
                <a:cs typeface="Trebuchet MS"/>
              </a:rPr>
              <a:t> </a:t>
            </a:r>
            <a:r>
              <a:rPr sz="2500" b="1" spc="175" dirty="0">
                <a:latin typeface="Trebuchet MS"/>
                <a:cs typeface="Trebuchet MS"/>
              </a:rPr>
              <a:t>Monitoring</a:t>
            </a:r>
            <a:r>
              <a:rPr sz="2500" b="1" spc="-175" dirty="0">
                <a:latin typeface="Trebuchet MS"/>
                <a:cs typeface="Trebuchet MS"/>
              </a:rPr>
              <a:t> </a:t>
            </a:r>
            <a:r>
              <a:rPr sz="2500" b="1" spc="275" dirty="0">
                <a:latin typeface="Trebuchet MS"/>
                <a:cs typeface="Trebuchet MS"/>
              </a:rPr>
              <a:t>and</a:t>
            </a:r>
            <a:r>
              <a:rPr sz="2500" b="1" spc="-175" dirty="0">
                <a:latin typeface="Trebuchet MS"/>
                <a:cs typeface="Trebuchet MS"/>
              </a:rPr>
              <a:t> </a:t>
            </a:r>
            <a:r>
              <a:rPr sz="2500" b="1" spc="180" dirty="0">
                <a:latin typeface="Trebuchet MS"/>
                <a:cs typeface="Trebuchet MS"/>
              </a:rPr>
              <a:t>Conservation</a:t>
            </a:r>
            <a:endParaRPr sz="2500" dirty="0">
              <a:latin typeface="Trebuchet MS"/>
              <a:cs typeface="Trebuchet MS"/>
            </a:endParaRPr>
          </a:p>
        </p:txBody>
      </p:sp>
      <p:sp>
        <p:nvSpPr>
          <p:cNvPr id="31" name="object 31"/>
          <p:cNvSpPr txBox="1"/>
          <p:nvPr/>
        </p:nvSpPr>
        <p:spPr>
          <a:xfrm>
            <a:off x="2159535" y="4288462"/>
            <a:ext cx="5230495" cy="406400"/>
          </a:xfrm>
          <a:prstGeom prst="rect">
            <a:avLst/>
          </a:prstGeom>
        </p:spPr>
        <p:txBody>
          <a:bodyPr vert="horz" wrap="square" lIns="0" tIns="12700" rIns="0" bIns="0" rtlCol="0">
            <a:spAutoFit/>
          </a:bodyPr>
          <a:lstStyle/>
          <a:p>
            <a:pPr marL="12700">
              <a:lnSpc>
                <a:spcPct val="100000"/>
              </a:lnSpc>
              <a:spcBef>
                <a:spcPts val="100"/>
              </a:spcBef>
            </a:pPr>
            <a:r>
              <a:rPr sz="2500" b="1" spc="55" dirty="0">
                <a:latin typeface="Trebuchet MS"/>
                <a:cs typeface="Trebuchet MS"/>
              </a:rPr>
              <a:t>Efficient</a:t>
            </a:r>
            <a:r>
              <a:rPr sz="2500" b="1" spc="-165" dirty="0">
                <a:latin typeface="Trebuchet MS"/>
                <a:cs typeface="Trebuchet MS"/>
              </a:rPr>
              <a:t> </a:t>
            </a:r>
            <a:r>
              <a:rPr sz="2500" b="1" spc="110" dirty="0">
                <a:latin typeface="Trebuchet MS"/>
                <a:cs typeface="Trebuchet MS"/>
              </a:rPr>
              <a:t>Fisheries</a:t>
            </a:r>
            <a:r>
              <a:rPr sz="2500" b="1" spc="-160" dirty="0">
                <a:latin typeface="Trebuchet MS"/>
                <a:cs typeface="Trebuchet MS"/>
              </a:rPr>
              <a:t> </a:t>
            </a:r>
            <a:r>
              <a:rPr sz="2500" b="1" spc="270" dirty="0">
                <a:latin typeface="Trebuchet MS"/>
                <a:cs typeface="Trebuchet MS"/>
              </a:rPr>
              <a:t>Management</a:t>
            </a:r>
            <a:endParaRPr sz="2500">
              <a:latin typeface="Trebuchet MS"/>
              <a:cs typeface="Trebuchet MS"/>
            </a:endParaRPr>
          </a:p>
        </p:txBody>
      </p:sp>
      <p:sp>
        <p:nvSpPr>
          <p:cNvPr id="32" name="object 32"/>
          <p:cNvSpPr txBox="1"/>
          <p:nvPr/>
        </p:nvSpPr>
        <p:spPr>
          <a:xfrm>
            <a:off x="2159535" y="5403881"/>
            <a:ext cx="3999229" cy="406400"/>
          </a:xfrm>
          <a:prstGeom prst="rect">
            <a:avLst/>
          </a:prstGeom>
        </p:spPr>
        <p:txBody>
          <a:bodyPr vert="horz" wrap="square" lIns="0" tIns="12700" rIns="0" bIns="0" rtlCol="0">
            <a:spAutoFit/>
          </a:bodyPr>
          <a:lstStyle/>
          <a:p>
            <a:pPr marL="12700">
              <a:lnSpc>
                <a:spcPct val="100000"/>
              </a:lnSpc>
              <a:spcBef>
                <a:spcPts val="100"/>
              </a:spcBef>
            </a:pPr>
            <a:r>
              <a:rPr sz="2500" b="1" spc="110" dirty="0">
                <a:latin typeface="Trebuchet MS"/>
                <a:cs typeface="Trebuchet MS"/>
              </a:rPr>
              <a:t>Scientific</a:t>
            </a:r>
            <a:r>
              <a:rPr sz="2500" b="1" spc="-170" dirty="0">
                <a:latin typeface="Trebuchet MS"/>
                <a:cs typeface="Trebuchet MS"/>
              </a:rPr>
              <a:t> </a:t>
            </a:r>
            <a:r>
              <a:rPr sz="2500" b="1" spc="225" dirty="0">
                <a:latin typeface="Trebuchet MS"/>
                <a:cs typeface="Trebuchet MS"/>
              </a:rPr>
              <a:t>Advancement</a:t>
            </a:r>
            <a:endParaRPr sz="2500">
              <a:latin typeface="Trebuchet MS"/>
              <a:cs typeface="Trebuchet MS"/>
            </a:endParaRPr>
          </a:p>
        </p:txBody>
      </p:sp>
      <p:sp>
        <p:nvSpPr>
          <p:cNvPr id="33" name="object 33"/>
          <p:cNvSpPr txBox="1"/>
          <p:nvPr/>
        </p:nvSpPr>
        <p:spPr>
          <a:xfrm>
            <a:off x="1016325" y="3084175"/>
            <a:ext cx="616585" cy="3905250"/>
          </a:xfrm>
          <a:prstGeom prst="rect">
            <a:avLst/>
          </a:prstGeom>
        </p:spPr>
        <p:txBody>
          <a:bodyPr vert="horz" wrap="square" lIns="0" tIns="12700" rIns="0" bIns="0" rtlCol="0">
            <a:spAutoFit/>
          </a:bodyPr>
          <a:lstStyle/>
          <a:p>
            <a:pPr marL="79375">
              <a:lnSpc>
                <a:spcPct val="100000"/>
              </a:lnSpc>
              <a:spcBef>
                <a:spcPts val="100"/>
              </a:spcBef>
            </a:pPr>
            <a:r>
              <a:rPr sz="3500" b="1" spc="-285" dirty="0">
                <a:latin typeface="Trebuchet MS"/>
                <a:cs typeface="Trebuchet MS"/>
              </a:rPr>
              <a:t>01</a:t>
            </a:r>
            <a:endParaRPr sz="3500">
              <a:latin typeface="Trebuchet MS"/>
              <a:cs typeface="Trebuchet MS"/>
            </a:endParaRPr>
          </a:p>
          <a:p>
            <a:pPr>
              <a:lnSpc>
                <a:spcPct val="100000"/>
              </a:lnSpc>
              <a:spcBef>
                <a:spcPts val="515"/>
              </a:spcBef>
            </a:pPr>
            <a:endParaRPr sz="3500">
              <a:latin typeface="Trebuchet MS"/>
              <a:cs typeface="Trebuchet MS"/>
            </a:endParaRPr>
          </a:p>
          <a:p>
            <a:pPr marL="36195">
              <a:lnSpc>
                <a:spcPct val="100000"/>
              </a:lnSpc>
            </a:pPr>
            <a:r>
              <a:rPr sz="3500" b="1" spc="50" dirty="0">
                <a:latin typeface="Trebuchet MS"/>
                <a:cs typeface="Trebuchet MS"/>
              </a:rPr>
              <a:t>02</a:t>
            </a:r>
            <a:endParaRPr sz="3500">
              <a:latin typeface="Trebuchet MS"/>
              <a:cs typeface="Trebuchet MS"/>
            </a:endParaRPr>
          </a:p>
          <a:p>
            <a:pPr>
              <a:lnSpc>
                <a:spcPct val="100000"/>
              </a:lnSpc>
              <a:spcBef>
                <a:spcPts val="520"/>
              </a:spcBef>
            </a:pPr>
            <a:endParaRPr sz="3500">
              <a:latin typeface="Trebuchet MS"/>
              <a:cs typeface="Trebuchet MS"/>
            </a:endParaRPr>
          </a:p>
          <a:p>
            <a:pPr marL="28575">
              <a:lnSpc>
                <a:spcPct val="100000"/>
              </a:lnSpc>
            </a:pPr>
            <a:r>
              <a:rPr sz="3500" b="1" spc="114" dirty="0">
                <a:latin typeface="Trebuchet MS"/>
                <a:cs typeface="Trebuchet MS"/>
              </a:rPr>
              <a:t>03</a:t>
            </a:r>
            <a:endParaRPr sz="3500">
              <a:latin typeface="Trebuchet MS"/>
              <a:cs typeface="Trebuchet MS"/>
            </a:endParaRPr>
          </a:p>
          <a:p>
            <a:pPr>
              <a:lnSpc>
                <a:spcPct val="100000"/>
              </a:lnSpc>
              <a:spcBef>
                <a:spcPts val="520"/>
              </a:spcBef>
            </a:pPr>
            <a:endParaRPr sz="3500">
              <a:latin typeface="Trebuchet MS"/>
              <a:cs typeface="Trebuchet MS"/>
            </a:endParaRPr>
          </a:p>
          <a:p>
            <a:pPr marL="12700">
              <a:lnSpc>
                <a:spcPct val="100000"/>
              </a:lnSpc>
            </a:pPr>
            <a:r>
              <a:rPr sz="3500" b="1" spc="235" dirty="0">
                <a:latin typeface="Trebuchet MS"/>
                <a:cs typeface="Trebuchet MS"/>
              </a:rPr>
              <a:t>04</a:t>
            </a:r>
            <a:endParaRPr sz="3500">
              <a:latin typeface="Trebuchet MS"/>
              <a:cs typeface="Trebuchet MS"/>
            </a:endParaRPr>
          </a:p>
        </p:txBody>
      </p:sp>
      <p:sp>
        <p:nvSpPr>
          <p:cNvPr id="34" name="object 34"/>
          <p:cNvSpPr txBox="1"/>
          <p:nvPr/>
        </p:nvSpPr>
        <p:spPr>
          <a:xfrm>
            <a:off x="2159535" y="6518306"/>
            <a:ext cx="5845175" cy="406400"/>
          </a:xfrm>
          <a:prstGeom prst="rect">
            <a:avLst/>
          </a:prstGeom>
        </p:spPr>
        <p:txBody>
          <a:bodyPr vert="horz" wrap="square" lIns="0" tIns="12700" rIns="0" bIns="0" rtlCol="0">
            <a:spAutoFit/>
          </a:bodyPr>
          <a:lstStyle/>
          <a:p>
            <a:pPr marL="12700">
              <a:lnSpc>
                <a:spcPct val="100000"/>
              </a:lnSpc>
              <a:spcBef>
                <a:spcPts val="100"/>
              </a:spcBef>
            </a:pPr>
            <a:r>
              <a:rPr sz="2500" b="1" spc="160" dirty="0">
                <a:latin typeface="Trebuchet MS"/>
                <a:cs typeface="Trebuchet MS"/>
              </a:rPr>
              <a:t>Environmental</a:t>
            </a:r>
            <a:r>
              <a:rPr sz="2500" b="1" spc="-185" dirty="0">
                <a:latin typeface="Trebuchet MS"/>
                <a:cs typeface="Trebuchet MS"/>
              </a:rPr>
              <a:t> </a:t>
            </a:r>
            <a:r>
              <a:rPr sz="2500" b="1" spc="240" dirty="0">
                <a:latin typeface="Trebuchet MS"/>
                <a:cs typeface="Trebuchet MS"/>
              </a:rPr>
              <a:t>Impact</a:t>
            </a:r>
            <a:r>
              <a:rPr sz="2500" b="1" spc="-180" dirty="0">
                <a:latin typeface="Trebuchet MS"/>
                <a:cs typeface="Trebuchet MS"/>
              </a:rPr>
              <a:t> </a:t>
            </a:r>
            <a:r>
              <a:rPr sz="2500" b="1" spc="245" dirty="0">
                <a:latin typeface="Trebuchet MS"/>
                <a:cs typeface="Trebuchet MS"/>
              </a:rPr>
              <a:t>Assessment</a:t>
            </a:r>
            <a:endParaRPr sz="2500" dirty="0">
              <a:latin typeface="Trebuchet MS"/>
              <a:cs typeface="Trebuchet MS"/>
            </a:endParaRPr>
          </a:p>
        </p:txBody>
      </p:sp>
      <p:sp>
        <p:nvSpPr>
          <p:cNvPr id="35" name="Slide Number Placeholder 34">
            <a:extLst>
              <a:ext uri="{FF2B5EF4-FFF2-40B4-BE49-F238E27FC236}">
                <a16:creationId xmlns:a16="http://schemas.microsoft.com/office/drawing/2014/main" id="{1AEA6935-4D37-9199-9E52-446956E2ABEC}"/>
              </a:ext>
            </a:extLst>
          </p:cNvPr>
          <p:cNvSpPr>
            <a:spLocks noGrp="1"/>
          </p:cNvSpPr>
          <p:nvPr>
            <p:ph type="sldNum" sz="quarter" idx="7"/>
          </p:nvPr>
        </p:nvSpPr>
        <p:spPr>
          <a:xfrm>
            <a:off x="13167361" y="9566910"/>
            <a:ext cx="4206240" cy="276999"/>
          </a:xfrm>
        </p:spPr>
        <p:txBody>
          <a:bodyPr/>
          <a:lstStyle/>
          <a:p>
            <a:fld id="{B6F15528-21DE-4FAA-801E-634DDDAF4B2B}" type="slidenum">
              <a:rPr lang="en-PK" smtClean="0">
                <a:solidFill>
                  <a:schemeClr val="bg1"/>
                </a:solidFill>
              </a:rPr>
              <a:t>2</a:t>
            </a:fld>
            <a:endParaRPr lang="en-PK"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17993" y="0"/>
            <a:ext cx="12770485" cy="10287000"/>
            <a:chOff x="5517993" y="0"/>
            <a:chExt cx="12770485" cy="10287000"/>
          </a:xfrm>
        </p:grpSpPr>
        <p:sp>
          <p:nvSpPr>
            <p:cNvPr id="3" name="object 3"/>
            <p:cNvSpPr/>
            <p:nvPr/>
          </p:nvSpPr>
          <p:spPr>
            <a:xfrm>
              <a:off x="5517993" y="0"/>
              <a:ext cx="9807575" cy="2489835"/>
            </a:xfrm>
            <a:custGeom>
              <a:avLst/>
              <a:gdLst/>
              <a:ahLst/>
              <a:cxnLst/>
              <a:rect l="l" t="t" r="r" b="b"/>
              <a:pathLst>
                <a:path w="9807575" h="2489835">
                  <a:moveTo>
                    <a:pt x="9523956" y="1038568"/>
                  </a:moveTo>
                  <a:lnTo>
                    <a:pt x="9128126" y="2489777"/>
                  </a:lnTo>
                  <a:lnTo>
                    <a:pt x="0" y="0"/>
                  </a:lnTo>
                  <a:lnTo>
                    <a:pt x="9807235" y="0"/>
                  </a:lnTo>
                  <a:lnTo>
                    <a:pt x="9523956" y="1038568"/>
                  </a:lnTo>
                  <a:close/>
                </a:path>
              </a:pathLst>
            </a:custGeom>
            <a:solidFill>
              <a:srgbClr val="497082"/>
            </a:solidFill>
          </p:spPr>
          <p:txBody>
            <a:bodyPr wrap="square" lIns="0" tIns="0" rIns="0" bIns="0" rtlCol="0"/>
            <a:lstStyle/>
            <a:p>
              <a:endParaRPr/>
            </a:p>
          </p:txBody>
        </p:sp>
        <p:sp>
          <p:nvSpPr>
            <p:cNvPr id="4" name="object 4"/>
            <p:cNvSpPr/>
            <p:nvPr/>
          </p:nvSpPr>
          <p:spPr>
            <a:xfrm>
              <a:off x="12352512" y="0"/>
              <a:ext cx="5935980" cy="10287000"/>
            </a:xfrm>
            <a:custGeom>
              <a:avLst/>
              <a:gdLst/>
              <a:ahLst/>
              <a:cxnLst/>
              <a:rect l="l" t="t" r="r" b="b"/>
              <a:pathLst>
                <a:path w="5935980" h="10287000">
                  <a:moveTo>
                    <a:pt x="2604042" y="10286999"/>
                  </a:moveTo>
                  <a:lnTo>
                    <a:pt x="0" y="9511077"/>
                  </a:lnTo>
                  <a:lnTo>
                    <a:pt x="2833998" y="0"/>
                  </a:lnTo>
                  <a:lnTo>
                    <a:pt x="5935487" y="0"/>
                  </a:lnTo>
                  <a:lnTo>
                    <a:pt x="5935487" y="10286999"/>
                  </a:lnTo>
                  <a:lnTo>
                    <a:pt x="2604042" y="10286999"/>
                  </a:lnTo>
                  <a:close/>
                </a:path>
              </a:pathLst>
            </a:custGeom>
            <a:solidFill>
              <a:srgbClr val="0A1220"/>
            </a:solidFill>
          </p:spPr>
          <p:txBody>
            <a:bodyPr wrap="square" lIns="0" tIns="0" rIns="0" bIns="0" rtlCol="0"/>
            <a:lstStyle/>
            <a:p>
              <a:endParaRPr/>
            </a:p>
          </p:txBody>
        </p:sp>
        <p:sp>
          <p:nvSpPr>
            <p:cNvPr id="5" name="object 5"/>
            <p:cNvSpPr/>
            <p:nvPr/>
          </p:nvSpPr>
          <p:spPr>
            <a:xfrm>
              <a:off x="17128935" y="11"/>
              <a:ext cx="1159510" cy="2260600"/>
            </a:xfrm>
            <a:custGeom>
              <a:avLst/>
              <a:gdLst/>
              <a:ahLst/>
              <a:cxnLst/>
              <a:rect l="l" t="t" r="r" b="b"/>
              <a:pathLst>
                <a:path w="1159509" h="2260600">
                  <a:moveTo>
                    <a:pt x="815213" y="815213"/>
                  </a:moveTo>
                  <a:lnTo>
                    <a:pt x="815086" y="0"/>
                  </a:lnTo>
                  <a:lnTo>
                    <a:pt x="0" y="0"/>
                  </a:lnTo>
                  <a:lnTo>
                    <a:pt x="815213" y="815213"/>
                  </a:lnTo>
                  <a:close/>
                </a:path>
                <a:path w="1159509" h="2260600">
                  <a:moveTo>
                    <a:pt x="1159052" y="1573542"/>
                  </a:moveTo>
                  <a:lnTo>
                    <a:pt x="815619" y="1916976"/>
                  </a:lnTo>
                  <a:lnTo>
                    <a:pt x="1159052" y="2260422"/>
                  </a:lnTo>
                  <a:lnTo>
                    <a:pt x="1159052" y="1573542"/>
                  </a:lnTo>
                  <a:close/>
                </a:path>
              </a:pathLst>
            </a:custGeom>
            <a:solidFill>
              <a:srgbClr val="CBDDEC">
                <a:alpha val="16999"/>
              </a:srgbClr>
            </a:solidFill>
          </p:spPr>
          <p:txBody>
            <a:bodyPr wrap="square" lIns="0" tIns="0" rIns="0" bIns="0" rtlCol="0"/>
            <a:lstStyle/>
            <a:p>
              <a:endParaRPr/>
            </a:p>
          </p:txBody>
        </p:sp>
        <p:sp>
          <p:nvSpPr>
            <p:cNvPr id="6" name="object 6"/>
            <p:cNvSpPr/>
            <p:nvPr/>
          </p:nvSpPr>
          <p:spPr>
            <a:xfrm>
              <a:off x="17944155" y="815214"/>
              <a:ext cx="344170" cy="2203450"/>
            </a:xfrm>
            <a:custGeom>
              <a:avLst/>
              <a:gdLst/>
              <a:ahLst/>
              <a:cxnLst/>
              <a:rect l="l" t="t" r="r" b="b"/>
              <a:pathLst>
                <a:path w="344169" h="2203450">
                  <a:moveTo>
                    <a:pt x="0" y="0"/>
                  </a:moveTo>
                  <a:lnTo>
                    <a:pt x="343842" y="343842"/>
                  </a:lnTo>
                  <a:lnTo>
                    <a:pt x="343842" y="1860045"/>
                  </a:lnTo>
                  <a:lnTo>
                    <a:pt x="555" y="2203331"/>
                  </a:lnTo>
                  <a:lnTo>
                    <a:pt x="0" y="0"/>
                  </a:lnTo>
                  <a:close/>
                </a:path>
              </a:pathLst>
            </a:custGeom>
            <a:solidFill>
              <a:srgbClr val="AFC1D0">
                <a:alpha val="16999"/>
              </a:srgbClr>
            </a:solidFill>
          </p:spPr>
          <p:txBody>
            <a:bodyPr wrap="square" lIns="0" tIns="0" rIns="0" bIns="0" rtlCol="0"/>
            <a:lstStyle/>
            <a:p>
              <a:endParaRPr/>
            </a:p>
          </p:txBody>
        </p:sp>
        <p:sp>
          <p:nvSpPr>
            <p:cNvPr id="7" name="object 7"/>
            <p:cNvSpPr/>
            <p:nvPr/>
          </p:nvSpPr>
          <p:spPr>
            <a:xfrm>
              <a:off x="16843109" y="3018545"/>
              <a:ext cx="1101725" cy="2203450"/>
            </a:xfrm>
            <a:custGeom>
              <a:avLst/>
              <a:gdLst/>
              <a:ahLst/>
              <a:cxnLst/>
              <a:rect l="l" t="t" r="r" b="b"/>
              <a:pathLst>
                <a:path w="1101725" h="2203450">
                  <a:moveTo>
                    <a:pt x="1101601" y="0"/>
                  </a:moveTo>
                  <a:lnTo>
                    <a:pt x="1101729" y="2203331"/>
                  </a:lnTo>
                  <a:lnTo>
                    <a:pt x="0" y="1101601"/>
                  </a:lnTo>
                  <a:lnTo>
                    <a:pt x="1101601" y="0"/>
                  </a:lnTo>
                  <a:close/>
                </a:path>
              </a:pathLst>
            </a:custGeom>
            <a:solidFill>
              <a:srgbClr val="F2F5FA">
                <a:alpha val="16999"/>
              </a:srgbClr>
            </a:solidFill>
          </p:spPr>
          <p:txBody>
            <a:bodyPr wrap="square" lIns="0" tIns="0" rIns="0" bIns="0" rtlCol="0"/>
            <a:lstStyle/>
            <a:p>
              <a:endParaRPr/>
            </a:p>
          </p:txBody>
        </p:sp>
        <p:sp>
          <p:nvSpPr>
            <p:cNvPr id="8" name="object 8"/>
            <p:cNvSpPr/>
            <p:nvPr/>
          </p:nvSpPr>
          <p:spPr>
            <a:xfrm>
              <a:off x="16843109" y="4120147"/>
              <a:ext cx="1101725" cy="1343025"/>
            </a:xfrm>
            <a:custGeom>
              <a:avLst/>
              <a:gdLst/>
              <a:ahLst/>
              <a:cxnLst/>
              <a:rect l="l" t="t" r="r" b="b"/>
              <a:pathLst>
                <a:path w="1101725" h="1343025">
                  <a:moveTo>
                    <a:pt x="0" y="0"/>
                  </a:moveTo>
                  <a:lnTo>
                    <a:pt x="1101729" y="1101729"/>
                  </a:lnTo>
                  <a:lnTo>
                    <a:pt x="860488" y="1342970"/>
                  </a:lnTo>
                  <a:lnTo>
                    <a:pt x="79" y="482561"/>
                  </a:lnTo>
                  <a:lnTo>
                    <a:pt x="0" y="0"/>
                  </a:lnTo>
                  <a:close/>
                </a:path>
              </a:pathLst>
            </a:custGeom>
            <a:solidFill>
              <a:srgbClr val="0A1220">
                <a:alpha val="16999"/>
              </a:srgbClr>
            </a:solidFill>
          </p:spPr>
          <p:txBody>
            <a:bodyPr wrap="square" lIns="0" tIns="0" rIns="0" bIns="0" rtlCol="0"/>
            <a:lstStyle/>
            <a:p>
              <a:endParaRPr/>
            </a:p>
          </p:txBody>
        </p:sp>
        <p:sp>
          <p:nvSpPr>
            <p:cNvPr id="9" name="object 9"/>
            <p:cNvSpPr/>
            <p:nvPr/>
          </p:nvSpPr>
          <p:spPr>
            <a:xfrm>
              <a:off x="15741003" y="265721"/>
              <a:ext cx="1102360" cy="2753360"/>
            </a:xfrm>
            <a:custGeom>
              <a:avLst/>
              <a:gdLst/>
              <a:ahLst/>
              <a:cxnLst/>
              <a:rect l="l" t="t" r="r" b="b"/>
              <a:pathLst>
                <a:path w="1102359" h="2753360">
                  <a:moveTo>
                    <a:pt x="1072540" y="418160"/>
                  </a:moveTo>
                  <a:lnTo>
                    <a:pt x="654380" y="0"/>
                  </a:lnTo>
                  <a:lnTo>
                    <a:pt x="654507" y="836193"/>
                  </a:lnTo>
                  <a:lnTo>
                    <a:pt x="1072540" y="418160"/>
                  </a:lnTo>
                  <a:close/>
                </a:path>
                <a:path w="1102359" h="2753360">
                  <a:moveTo>
                    <a:pt x="1101953" y="2752877"/>
                  </a:moveTo>
                  <a:lnTo>
                    <a:pt x="1101610" y="549325"/>
                  </a:lnTo>
                  <a:lnTo>
                    <a:pt x="0" y="1650923"/>
                  </a:lnTo>
                  <a:lnTo>
                    <a:pt x="1101953" y="2752877"/>
                  </a:lnTo>
                  <a:close/>
                </a:path>
              </a:pathLst>
            </a:custGeom>
            <a:solidFill>
              <a:srgbClr val="CBDDEC">
                <a:alpha val="16999"/>
              </a:srgbClr>
            </a:solidFill>
          </p:spPr>
          <p:txBody>
            <a:bodyPr wrap="square" lIns="0" tIns="0" rIns="0" bIns="0" rtlCol="0"/>
            <a:lstStyle/>
            <a:p>
              <a:endParaRPr/>
            </a:p>
          </p:txBody>
        </p:sp>
      </p:grpSp>
      <p:sp>
        <p:nvSpPr>
          <p:cNvPr id="10" name="object 10"/>
          <p:cNvSpPr txBox="1">
            <a:spLocks noGrp="1"/>
          </p:cNvSpPr>
          <p:nvPr>
            <p:ph type="title"/>
          </p:nvPr>
        </p:nvSpPr>
        <p:spPr>
          <a:xfrm>
            <a:off x="361413" y="252048"/>
            <a:ext cx="9497940" cy="2396875"/>
          </a:xfrm>
          <a:prstGeom prst="rect">
            <a:avLst/>
          </a:prstGeom>
        </p:spPr>
        <p:txBody>
          <a:bodyPr vert="horz" wrap="square" lIns="0" tIns="69850" rIns="0" bIns="0" rtlCol="0">
            <a:spAutoFit/>
          </a:bodyPr>
          <a:lstStyle/>
          <a:p>
            <a:pPr marL="12700" marR="5080">
              <a:lnSpc>
                <a:spcPts val="9450"/>
              </a:lnSpc>
              <a:spcBef>
                <a:spcPts val="550"/>
              </a:spcBef>
            </a:pPr>
            <a:r>
              <a:rPr lang="en-US" sz="6000" spc="645" dirty="0">
                <a:solidFill>
                  <a:srgbClr val="0A1220"/>
                </a:solidFill>
              </a:rPr>
              <a:t>Deliverables Upload Status</a:t>
            </a:r>
            <a:endParaRPr sz="6000" spc="475" dirty="0">
              <a:solidFill>
                <a:srgbClr val="0A1220"/>
              </a:solidFill>
            </a:endParaRPr>
          </a:p>
        </p:txBody>
      </p:sp>
      <p:sp>
        <p:nvSpPr>
          <p:cNvPr id="12" name="Slide Number Placeholder 11">
            <a:extLst>
              <a:ext uri="{FF2B5EF4-FFF2-40B4-BE49-F238E27FC236}">
                <a16:creationId xmlns:a16="http://schemas.microsoft.com/office/drawing/2014/main" id="{0C2D1C05-1BB8-4D0C-76F0-C8ED0938919A}"/>
              </a:ext>
            </a:extLst>
          </p:cNvPr>
          <p:cNvSpPr>
            <a:spLocks noGrp="1"/>
          </p:cNvSpPr>
          <p:nvPr>
            <p:ph type="sldNum" sz="quarter" idx="7"/>
          </p:nvPr>
        </p:nvSpPr>
        <p:spPr>
          <a:xfrm>
            <a:off x="13167361" y="9566910"/>
            <a:ext cx="4206240" cy="276999"/>
          </a:xfrm>
        </p:spPr>
        <p:txBody>
          <a:bodyPr/>
          <a:lstStyle/>
          <a:p>
            <a:fld id="{B6F15528-21DE-4FAA-801E-634DDDAF4B2B}" type="slidenum">
              <a:rPr lang="en-PK" smtClean="0">
                <a:solidFill>
                  <a:schemeClr val="bg1"/>
                </a:solidFill>
              </a:rPr>
              <a:t>20</a:t>
            </a:fld>
            <a:endParaRPr lang="en-PK" dirty="0">
              <a:solidFill>
                <a:schemeClr val="bg1"/>
              </a:solidFill>
            </a:endParaRPr>
          </a:p>
        </p:txBody>
      </p:sp>
      <p:pic>
        <p:nvPicPr>
          <p:cNvPr id="14" name="Picture 13" descr="A screenshot of a computer&#10;&#10;Description automatically generated">
            <a:extLst>
              <a:ext uri="{FF2B5EF4-FFF2-40B4-BE49-F238E27FC236}">
                <a16:creationId xmlns:a16="http://schemas.microsoft.com/office/drawing/2014/main" id="{6EB66E3F-B5E5-4190-5C8C-BD7D642C3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4278" y="2648923"/>
            <a:ext cx="12192000" cy="6562725"/>
          </a:xfrm>
          <a:prstGeom prst="rect">
            <a:avLst/>
          </a:prstGeom>
        </p:spPr>
      </p:pic>
      <p:sp>
        <p:nvSpPr>
          <p:cNvPr id="17" name="TextBox 16">
            <a:extLst>
              <a:ext uri="{FF2B5EF4-FFF2-40B4-BE49-F238E27FC236}">
                <a16:creationId xmlns:a16="http://schemas.microsoft.com/office/drawing/2014/main" id="{B29EB4EA-A131-8F69-5BC7-EA407F63AEB3}"/>
              </a:ext>
            </a:extLst>
          </p:cNvPr>
          <p:cNvSpPr txBox="1"/>
          <p:nvPr/>
        </p:nvSpPr>
        <p:spPr>
          <a:xfrm>
            <a:off x="117586" y="4647813"/>
            <a:ext cx="5402865" cy="2246769"/>
          </a:xfrm>
          <a:prstGeom prst="rect">
            <a:avLst/>
          </a:prstGeom>
          <a:noFill/>
        </p:spPr>
        <p:txBody>
          <a:bodyPr wrap="square">
            <a:spAutoFit/>
          </a:bodyPr>
          <a:lstStyle/>
          <a:p>
            <a:pPr marL="457200" indent="-457200" algn="l">
              <a:buFont typeface="Arial" panose="020B0604020202020204" pitchFamily="34" charset="0"/>
              <a:buChar char="•"/>
            </a:pPr>
            <a:r>
              <a:rPr lang="en-PK" sz="2800" dirty="0"/>
              <a:t>Final Report </a:t>
            </a:r>
            <a:r>
              <a:rPr lang="en-US" sz="2800" dirty="0"/>
              <a:t>			</a:t>
            </a:r>
            <a:r>
              <a:rPr lang="en-PK" sz="2800" dirty="0"/>
              <a:t>☑️</a:t>
            </a:r>
          </a:p>
          <a:p>
            <a:pPr marL="457200" indent="-457200" algn="l">
              <a:buFont typeface="Arial" panose="020B0604020202020204" pitchFamily="34" charset="0"/>
              <a:buChar char="•"/>
            </a:pPr>
            <a:r>
              <a:rPr lang="en-PK" sz="2800" dirty="0"/>
              <a:t>Final Presentation Slides</a:t>
            </a:r>
            <a:r>
              <a:rPr lang="en-US" sz="2800" dirty="0"/>
              <a:t> </a:t>
            </a:r>
            <a:r>
              <a:rPr lang="en-PK" sz="2800" dirty="0"/>
              <a:t> ☑️</a:t>
            </a:r>
          </a:p>
          <a:p>
            <a:pPr marL="457200" indent="-457200" algn="l">
              <a:buFont typeface="Arial" panose="020B0604020202020204" pitchFamily="34" charset="0"/>
              <a:buChar char="•"/>
            </a:pPr>
            <a:r>
              <a:rPr lang="en-PK" sz="2800" dirty="0"/>
              <a:t>Poster (A1 size) </a:t>
            </a:r>
            <a:r>
              <a:rPr lang="en-US" sz="2800" dirty="0"/>
              <a:t>		</a:t>
            </a:r>
            <a:r>
              <a:rPr lang="en-PK" sz="2800" dirty="0"/>
              <a:t>☑️</a:t>
            </a:r>
          </a:p>
          <a:p>
            <a:pPr marL="457200" indent="-457200" algn="l">
              <a:buFont typeface="Arial" panose="020B0604020202020204" pitchFamily="34" charset="0"/>
              <a:buChar char="•"/>
            </a:pPr>
            <a:r>
              <a:rPr lang="en-PK" sz="2800" dirty="0"/>
              <a:t>Plagiarism Report </a:t>
            </a:r>
            <a:r>
              <a:rPr lang="en-US" sz="2800" dirty="0"/>
              <a:t>		</a:t>
            </a:r>
            <a:r>
              <a:rPr lang="en-PK" sz="2800" dirty="0"/>
              <a:t>☑️</a:t>
            </a:r>
          </a:p>
          <a:p>
            <a:pPr marL="457200" indent="-457200" algn="l">
              <a:buFont typeface="Arial" panose="020B0604020202020204" pitchFamily="34" charset="0"/>
              <a:buChar char="•"/>
            </a:pPr>
            <a:r>
              <a:rPr lang="en-PK" sz="2800" dirty="0"/>
              <a:t>Demo Video </a:t>
            </a:r>
            <a:r>
              <a:rPr lang="en-US" sz="2800" dirty="0"/>
              <a:t>			</a:t>
            </a:r>
            <a:r>
              <a:rPr lang="en-PK" sz="2800" dirty="0"/>
              <a:t>☑️</a:t>
            </a:r>
          </a:p>
        </p:txBody>
      </p:sp>
    </p:spTree>
    <p:extLst>
      <p:ext uri="{BB962C8B-B14F-4D97-AF65-F5344CB8AC3E}">
        <p14:creationId xmlns:p14="http://schemas.microsoft.com/office/powerpoint/2010/main" val="314063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17993" y="0"/>
            <a:ext cx="12770485" cy="10287000"/>
            <a:chOff x="5517993" y="0"/>
            <a:chExt cx="12770485" cy="10287000"/>
          </a:xfrm>
        </p:grpSpPr>
        <p:sp>
          <p:nvSpPr>
            <p:cNvPr id="3" name="object 3"/>
            <p:cNvSpPr/>
            <p:nvPr/>
          </p:nvSpPr>
          <p:spPr>
            <a:xfrm>
              <a:off x="5517993" y="0"/>
              <a:ext cx="9807575" cy="2489835"/>
            </a:xfrm>
            <a:custGeom>
              <a:avLst/>
              <a:gdLst/>
              <a:ahLst/>
              <a:cxnLst/>
              <a:rect l="l" t="t" r="r" b="b"/>
              <a:pathLst>
                <a:path w="9807575" h="2489835">
                  <a:moveTo>
                    <a:pt x="9523956" y="1038568"/>
                  </a:moveTo>
                  <a:lnTo>
                    <a:pt x="9128126" y="2489777"/>
                  </a:lnTo>
                  <a:lnTo>
                    <a:pt x="0" y="0"/>
                  </a:lnTo>
                  <a:lnTo>
                    <a:pt x="9807235" y="0"/>
                  </a:lnTo>
                  <a:lnTo>
                    <a:pt x="9523956" y="1038568"/>
                  </a:lnTo>
                  <a:close/>
                </a:path>
              </a:pathLst>
            </a:custGeom>
            <a:solidFill>
              <a:srgbClr val="497082"/>
            </a:solidFill>
          </p:spPr>
          <p:txBody>
            <a:bodyPr wrap="square" lIns="0" tIns="0" rIns="0" bIns="0" rtlCol="0"/>
            <a:lstStyle/>
            <a:p>
              <a:endParaRPr/>
            </a:p>
          </p:txBody>
        </p:sp>
        <p:sp>
          <p:nvSpPr>
            <p:cNvPr id="4" name="object 4"/>
            <p:cNvSpPr/>
            <p:nvPr/>
          </p:nvSpPr>
          <p:spPr>
            <a:xfrm>
              <a:off x="12352512" y="0"/>
              <a:ext cx="5935980" cy="10287000"/>
            </a:xfrm>
            <a:custGeom>
              <a:avLst/>
              <a:gdLst/>
              <a:ahLst/>
              <a:cxnLst/>
              <a:rect l="l" t="t" r="r" b="b"/>
              <a:pathLst>
                <a:path w="5935980" h="10287000">
                  <a:moveTo>
                    <a:pt x="2604042" y="10286999"/>
                  </a:moveTo>
                  <a:lnTo>
                    <a:pt x="0" y="9511077"/>
                  </a:lnTo>
                  <a:lnTo>
                    <a:pt x="2833998" y="0"/>
                  </a:lnTo>
                  <a:lnTo>
                    <a:pt x="5935487" y="0"/>
                  </a:lnTo>
                  <a:lnTo>
                    <a:pt x="5935487" y="10286999"/>
                  </a:lnTo>
                  <a:lnTo>
                    <a:pt x="2604042" y="10286999"/>
                  </a:lnTo>
                  <a:close/>
                </a:path>
              </a:pathLst>
            </a:custGeom>
            <a:solidFill>
              <a:srgbClr val="0A1220"/>
            </a:solidFill>
          </p:spPr>
          <p:txBody>
            <a:bodyPr wrap="square" lIns="0" tIns="0" rIns="0" bIns="0" rtlCol="0"/>
            <a:lstStyle/>
            <a:p>
              <a:endParaRPr/>
            </a:p>
          </p:txBody>
        </p:sp>
        <p:sp>
          <p:nvSpPr>
            <p:cNvPr id="5" name="object 5"/>
            <p:cNvSpPr/>
            <p:nvPr/>
          </p:nvSpPr>
          <p:spPr>
            <a:xfrm>
              <a:off x="17128935" y="11"/>
              <a:ext cx="1159510" cy="2260600"/>
            </a:xfrm>
            <a:custGeom>
              <a:avLst/>
              <a:gdLst/>
              <a:ahLst/>
              <a:cxnLst/>
              <a:rect l="l" t="t" r="r" b="b"/>
              <a:pathLst>
                <a:path w="1159509" h="2260600">
                  <a:moveTo>
                    <a:pt x="815213" y="815213"/>
                  </a:moveTo>
                  <a:lnTo>
                    <a:pt x="815086" y="0"/>
                  </a:lnTo>
                  <a:lnTo>
                    <a:pt x="0" y="0"/>
                  </a:lnTo>
                  <a:lnTo>
                    <a:pt x="815213" y="815213"/>
                  </a:lnTo>
                  <a:close/>
                </a:path>
                <a:path w="1159509" h="2260600">
                  <a:moveTo>
                    <a:pt x="1159052" y="1573542"/>
                  </a:moveTo>
                  <a:lnTo>
                    <a:pt x="815619" y="1916976"/>
                  </a:lnTo>
                  <a:lnTo>
                    <a:pt x="1159052" y="2260422"/>
                  </a:lnTo>
                  <a:lnTo>
                    <a:pt x="1159052" y="1573542"/>
                  </a:lnTo>
                  <a:close/>
                </a:path>
              </a:pathLst>
            </a:custGeom>
            <a:solidFill>
              <a:srgbClr val="CBDDEC">
                <a:alpha val="16999"/>
              </a:srgbClr>
            </a:solidFill>
          </p:spPr>
          <p:txBody>
            <a:bodyPr wrap="square" lIns="0" tIns="0" rIns="0" bIns="0" rtlCol="0"/>
            <a:lstStyle/>
            <a:p>
              <a:endParaRPr/>
            </a:p>
          </p:txBody>
        </p:sp>
        <p:sp>
          <p:nvSpPr>
            <p:cNvPr id="6" name="object 6"/>
            <p:cNvSpPr/>
            <p:nvPr/>
          </p:nvSpPr>
          <p:spPr>
            <a:xfrm>
              <a:off x="17944155" y="815214"/>
              <a:ext cx="344170" cy="2203450"/>
            </a:xfrm>
            <a:custGeom>
              <a:avLst/>
              <a:gdLst/>
              <a:ahLst/>
              <a:cxnLst/>
              <a:rect l="l" t="t" r="r" b="b"/>
              <a:pathLst>
                <a:path w="344169" h="2203450">
                  <a:moveTo>
                    <a:pt x="0" y="0"/>
                  </a:moveTo>
                  <a:lnTo>
                    <a:pt x="343842" y="343842"/>
                  </a:lnTo>
                  <a:lnTo>
                    <a:pt x="343842" y="1860045"/>
                  </a:lnTo>
                  <a:lnTo>
                    <a:pt x="555" y="2203331"/>
                  </a:lnTo>
                  <a:lnTo>
                    <a:pt x="0" y="0"/>
                  </a:lnTo>
                  <a:close/>
                </a:path>
              </a:pathLst>
            </a:custGeom>
            <a:solidFill>
              <a:srgbClr val="AFC1D0">
                <a:alpha val="16999"/>
              </a:srgbClr>
            </a:solidFill>
          </p:spPr>
          <p:txBody>
            <a:bodyPr wrap="square" lIns="0" tIns="0" rIns="0" bIns="0" rtlCol="0"/>
            <a:lstStyle/>
            <a:p>
              <a:endParaRPr/>
            </a:p>
          </p:txBody>
        </p:sp>
        <p:sp>
          <p:nvSpPr>
            <p:cNvPr id="7" name="object 7"/>
            <p:cNvSpPr/>
            <p:nvPr/>
          </p:nvSpPr>
          <p:spPr>
            <a:xfrm>
              <a:off x="16843109" y="3018545"/>
              <a:ext cx="1101725" cy="2203450"/>
            </a:xfrm>
            <a:custGeom>
              <a:avLst/>
              <a:gdLst/>
              <a:ahLst/>
              <a:cxnLst/>
              <a:rect l="l" t="t" r="r" b="b"/>
              <a:pathLst>
                <a:path w="1101725" h="2203450">
                  <a:moveTo>
                    <a:pt x="1101601" y="0"/>
                  </a:moveTo>
                  <a:lnTo>
                    <a:pt x="1101729" y="2203331"/>
                  </a:lnTo>
                  <a:lnTo>
                    <a:pt x="0" y="1101601"/>
                  </a:lnTo>
                  <a:lnTo>
                    <a:pt x="1101601" y="0"/>
                  </a:lnTo>
                  <a:close/>
                </a:path>
              </a:pathLst>
            </a:custGeom>
            <a:solidFill>
              <a:srgbClr val="F2F5FA">
                <a:alpha val="16999"/>
              </a:srgbClr>
            </a:solidFill>
          </p:spPr>
          <p:txBody>
            <a:bodyPr wrap="square" lIns="0" tIns="0" rIns="0" bIns="0" rtlCol="0"/>
            <a:lstStyle/>
            <a:p>
              <a:endParaRPr/>
            </a:p>
          </p:txBody>
        </p:sp>
        <p:sp>
          <p:nvSpPr>
            <p:cNvPr id="8" name="object 8"/>
            <p:cNvSpPr/>
            <p:nvPr/>
          </p:nvSpPr>
          <p:spPr>
            <a:xfrm>
              <a:off x="16843109" y="4120147"/>
              <a:ext cx="1101725" cy="1343025"/>
            </a:xfrm>
            <a:custGeom>
              <a:avLst/>
              <a:gdLst/>
              <a:ahLst/>
              <a:cxnLst/>
              <a:rect l="l" t="t" r="r" b="b"/>
              <a:pathLst>
                <a:path w="1101725" h="1343025">
                  <a:moveTo>
                    <a:pt x="0" y="0"/>
                  </a:moveTo>
                  <a:lnTo>
                    <a:pt x="1101729" y="1101729"/>
                  </a:lnTo>
                  <a:lnTo>
                    <a:pt x="860488" y="1342970"/>
                  </a:lnTo>
                  <a:lnTo>
                    <a:pt x="79" y="482561"/>
                  </a:lnTo>
                  <a:lnTo>
                    <a:pt x="0" y="0"/>
                  </a:lnTo>
                  <a:close/>
                </a:path>
              </a:pathLst>
            </a:custGeom>
            <a:solidFill>
              <a:srgbClr val="0A1220">
                <a:alpha val="16999"/>
              </a:srgbClr>
            </a:solidFill>
          </p:spPr>
          <p:txBody>
            <a:bodyPr wrap="square" lIns="0" tIns="0" rIns="0" bIns="0" rtlCol="0"/>
            <a:lstStyle/>
            <a:p>
              <a:endParaRPr/>
            </a:p>
          </p:txBody>
        </p:sp>
        <p:sp>
          <p:nvSpPr>
            <p:cNvPr id="9" name="object 9"/>
            <p:cNvSpPr/>
            <p:nvPr/>
          </p:nvSpPr>
          <p:spPr>
            <a:xfrm>
              <a:off x="15741003" y="265721"/>
              <a:ext cx="1102360" cy="2753360"/>
            </a:xfrm>
            <a:custGeom>
              <a:avLst/>
              <a:gdLst/>
              <a:ahLst/>
              <a:cxnLst/>
              <a:rect l="l" t="t" r="r" b="b"/>
              <a:pathLst>
                <a:path w="1102359" h="2753360">
                  <a:moveTo>
                    <a:pt x="1072540" y="418160"/>
                  </a:moveTo>
                  <a:lnTo>
                    <a:pt x="654380" y="0"/>
                  </a:lnTo>
                  <a:lnTo>
                    <a:pt x="654507" y="836193"/>
                  </a:lnTo>
                  <a:lnTo>
                    <a:pt x="1072540" y="418160"/>
                  </a:lnTo>
                  <a:close/>
                </a:path>
                <a:path w="1102359" h="2753360">
                  <a:moveTo>
                    <a:pt x="1101953" y="2752877"/>
                  </a:moveTo>
                  <a:lnTo>
                    <a:pt x="1101610" y="549325"/>
                  </a:lnTo>
                  <a:lnTo>
                    <a:pt x="0" y="1650923"/>
                  </a:lnTo>
                  <a:lnTo>
                    <a:pt x="1101953" y="2752877"/>
                  </a:lnTo>
                  <a:close/>
                </a:path>
              </a:pathLst>
            </a:custGeom>
            <a:solidFill>
              <a:srgbClr val="CBDDEC">
                <a:alpha val="16999"/>
              </a:srgbClr>
            </a:solidFill>
          </p:spPr>
          <p:txBody>
            <a:bodyPr wrap="square" lIns="0" tIns="0" rIns="0" bIns="0" rtlCol="0"/>
            <a:lstStyle/>
            <a:p>
              <a:endParaRPr/>
            </a:p>
          </p:txBody>
        </p:sp>
      </p:grpSp>
      <p:sp>
        <p:nvSpPr>
          <p:cNvPr id="10" name="object 10"/>
          <p:cNvSpPr txBox="1">
            <a:spLocks noGrp="1"/>
          </p:cNvSpPr>
          <p:nvPr>
            <p:ph type="title"/>
          </p:nvPr>
        </p:nvSpPr>
        <p:spPr>
          <a:xfrm>
            <a:off x="1051205" y="875679"/>
            <a:ext cx="6231255" cy="1288814"/>
          </a:xfrm>
          <a:prstGeom prst="rect">
            <a:avLst/>
          </a:prstGeom>
        </p:spPr>
        <p:txBody>
          <a:bodyPr vert="horz" wrap="square" lIns="0" tIns="69850" rIns="0" bIns="0" rtlCol="0">
            <a:spAutoFit/>
          </a:bodyPr>
          <a:lstStyle/>
          <a:p>
            <a:pPr marL="12700" marR="5080">
              <a:lnSpc>
                <a:spcPts val="9450"/>
              </a:lnSpc>
              <a:spcBef>
                <a:spcPts val="550"/>
              </a:spcBef>
            </a:pPr>
            <a:r>
              <a:rPr lang="en-US" spc="645" dirty="0">
                <a:solidFill>
                  <a:srgbClr val="0A1220"/>
                </a:solidFill>
              </a:rPr>
              <a:t>Conclusion</a:t>
            </a:r>
            <a:endParaRPr spc="475" dirty="0">
              <a:solidFill>
                <a:srgbClr val="0A1220"/>
              </a:solidFill>
            </a:endParaRPr>
          </a:p>
        </p:txBody>
      </p:sp>
      <p:sp>
        <p:nvSpPr>
          <p:cNvPr id="29" name="TextBox 28"/>
          <p:cNvSpPr txBox="1"/>
          <p:nvPr/>
        </p:nvSpPr>
        <p:spPr>
          <a:xfrm>
            <a:off x="633745" y="1916939"/>
            <a:ext cx="11718767" cy="722582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endParaRPr lang="en-US" sz="2400" b="1" dirty="0"/>
          </a:p>
          <a:p>
            <a:pPr algn="just">
              <a:lnSpc>
                <a:spcPct val="150000"/>
              </a:lnSpc>
            </a:pPr>
            <a:r>
              <a:rPr lang="en-US" sz="2400" b="1" dirty="0"/>
              <a:t>Impact: </a:t>
            </a:r>
            <a:r>
              <a:rPr lang="en-US" sz="2400" dirty="0"/>
              <a:t>Successful implementation of the project can significantly enhance the monitoring and assessment of fish stocks, enabling better decision-making by fisheries managers.</a:t>
            </a:r>
          </a:p>
          <a:p>
            <a:pPr algn="just">
              <a:lnSpc>
                <a:spcPct val="150000"/>
              </a:lnSpc>
            </a:pPr>
            <a:endParaRPr lang="en-US" sz="2400" b="1" dirty="0"/>
          </a:p>
          <a:p>
            <a:pPr algn="just">
              <a:lnSpc>
                <a:spcPct val="150000"/>
              </a:lnSpc>
            </a:pPr>
            <a:r>
              <a:rPr lang="en-US" sz="2400" b="1" dirty="0"/>
              <a:t>Grant</a:t>
            </a:r>
            <a:r>
              <a:rPr lang="en-US" sz="2400" dirty="0"/>
              <a:t>: Securing the Australian Government grant at the Machine Vision Group, University of Western Australia, Perth, demonstrates recognition and support for the project's importance. </a:t>
            </a:r>
          </a:p>
          <a:p>
            <a:pPr algn="just">
              <a:lnSpc>
                <a:spcPct val="150000"/>
              </a:lnSpc>
            </a:pPr>
            <a:endParaRPr lang="en-US" sz="2400" dirty="0"/>
          </a:p>
          <a:p>
            <a:pPr algn="just">
              <a:lnSpc>
                <a:spcPct val="150000"/>
              </a:lnSpc>
            </a:pPr>
            <a:r>
              <a:rPr lang="en-US" sz="2400" b="1" dirty="0"/>
              <a:t>Real-time Biomass Estimation: </a:t>
            </a:r>
            <a:r>
              <a:rPr lang="en-US" sz="2400" dirty="0"/>
              <a:t>The project will culminate in the presentation of a real-time biomass estimation system, showcasing the relevance and significance of the research in addressing critical environmental and economic challenges within the fishing industry.</a:t>
            </a:r>
            <a:endParaRPr lang="en-US" sz="2200" dirty="0">
              <a:latin typeface="Arial MT"/>
            </a:endParaRPr>
          </a:p>
        </p:txBody>
      </p:sp>
      <p:sp>
        <p:nvSpPr>
          <p:cNvPr id="11" name="Slide Number Placeholder 10">
            <a:extLst>
              <a:ext uri="{FF2B5EF4-FFF2-40B4-BE49-F238E27FC236}">
                <a16:creationId xmlns:a16="http://schemas.microsoft.com/office/drawing/2014/main" id="{8E22C0ED-B000-AB71-3DC3-A0AF0B4D63F8}"/>
              </a:ext>
            </a:extLst>
          </p:cNvPr>
          <p:cNvSpPr>
            <a:spLocks noGrp="1"/>
          </p:cNvSpPr>
          <p:nvPr>
            <p:ph type="sldNum" sz="quarter" idx="7"/>
          </p:nvPr>
        </p:nvSpPr>
        <p:spPr>
          <a:xfrm>
            <a:off x="13167361" y="9566910"/>
            <a:ext cx="4206240" cy="276999"/>
          </a:xfrm>
        </p:spPr>
        <p:txBody>
          <a:bodyPr/>
          <a:lstStyle/>
          <a:p>
            <a:fld id="{B6F15528-21DE-4FAA-801E-634DDDAF4B2B}" type="slidenum">
              <a:rPr lang="en-PK" smtClean="0">
                <a:solidFill>
                  <a:schemeClr val="bg1"/>
                </a:solidFill>
              </a:rPr>
              <a:t>21</a:t>
            </a:fld>
            <a:endParaRPr lang="en-PK" dirty="0">
              <a:solidFill>
                <a:schemeClr val="bg1"/>
              </a:solidFill>
            </a:endParaRPr>
          </a:p>
        </p:txBody>
      </p:sp>
    </p:spTree>
    <p:extLst>
      <p:ext uri="{BB962C8B-B14F-4D97-AF65-F5344CB8AC3E}">
        <p14:creationId xmlns:p14="http://schemas.microsoft.com/office/powerpoint/2010/main" val="1112281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89853" y="-3430076"/>
            <a:ext cx="25426121" cy="20956391"/>
          </a:xfrm>
          <a:custGeom>
            <a:avLst/>
            <a:gdLst/>
            <a:ahLst/>
            <a:cxnLst/>
            <a:rect l="l" t="t" r="r" b="b"/>
            <a:pathLst>
              <a:path w="25426121" h="20956391">
                <a:moveTo>
                  <a:pt x="0" y="0"/>
                </a:moveTo>
                <a:lnTo>
                  <a:pt x="25426120" y="0"/>
                </a:lnTo>
                <a:lnTo>
                  <a:pt x="25426120" y="20956390"/>
                </a:lnTo>
                <a:lnTo>
                  <a:pt x="0" y="20956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TextBox 3"/>
          <p:cNvSpPr txBox="1"/>
          <p:nvPr/>
        </p:nvSpPr>
        <p:spPr>
          <a:xfrm>
            <a:off x="9825114" y="2321538"/>
            <a:ext cx="7434196" cy="2389261"/>
          </a:xfrm>
          <a:prstGeom prst="rect">
            <a:avLst/>
          </a:prstGeom>
        </p:spPr>
        <p:txBody>
          <a:bodyPr lIns="0" tIns="0" rIns="0" bIns="0" rtlCol="0" anchor="t">
            <a:spAutoFit/>
          </a:bodyPr>
          <a:lstStyle/>
          <a:p>
            <a:pPr algn="l">
              <a:lnSpc>
                <a:spcPts val="11785"/>
              </a:lnSpc>
            </a:pPr>
            <a:r>
              <a:rPr lang="en-US" sz="10503">
                <a:solidFill>
                  <a:srgbClr val="0B1320"/>
                </a:solidFill>
                <a:latin typeface="League Spartan"/>
              </a:rPr>
              <a:t>Thank You</a:t>
            </a:r>
          </a:p>
          <a:p>
            <a:pPr algn="r">
              <a:lnSpc>
                <a:spcPts val="10563"/>
              </a:lnSpc>
            </a:pPr>
            <a:r>
              <a:rPr lang="en-US" sz="6002">
                <a:solidFill>
                  <a:srgbClr val="1C3F60"/>
                </a:solidFill>
                <a:latin typeface="Kollektif"/>
              </a:rPr>
              <a:t>For Your Attention</a:t>
            </a:r>
          </a:p>
        </p:txBody>
      </p:sp>
      <p:sp>
        <p:nvSpPr>
          <p:cNvPr id="4" name="TextBox 4"/>
          <p:cNvSpPr txBox="1"/>
          <p:nvPr/>
        </p:nvSpPr>
        <p:spPr>
          <a:xfrm>
            <a:off x="8425967" y="5030610"/>
            <a:ext cx="8868375" cy="1620717"/>
          </a:xfrm>
          <a:prstGeom prst="rect">
            <a:avLst/>
          </a:prstGeom>
        </p:spPr>
        <p:txBody>
          <a:bodyPr lIns="0" tIns="0" rIns="0" bIns="0" rtlCol="0" anchor="t">
            <a:spAutoFit/>
          </a:bodyPr>
          <a:lstStyle/>
          <a:p>
            <a:pPr algn="l">
              <a:lnSpc>
                <a:spcPts val="12879"/>
              </a:lnSpc>
            </a:pPr>
            <a:r>
              <a:rPr lang="en-US" sz="9199">
                <a:solidFill>
                  <a:srgbClr val="0B3C5A"/>
                </a:solidFill>
                <a:latin typeface="Canva Sans Bold"/>
              </a:rPr>
              <a:t>Any Questions?</a:t>
            </a:r>
          </a:p>
        </p:txBody>
      </p:sp>
      <p:sp>
        <p:nvSpPr>
          <p:cNvPr id="5" name="Slide Number Placeholder 4">
            <a:extLst>
              <a:ext uri="{FF2B5EF4-FFF2-40B4-BE49-F238E27FC236}">
                <a16:creationId xmlns:a16="http://schemas.microsoft.com/office/drawing/2014/main" id="{990696BE-902A-85DD-7ECF-20AE95C46BFF}"/>
              </a:ext>
            </a:extLst>
          </p:cNvPr>
          <p:cNvSpPr>
            <a:spLocks noGrp="1"/>
          </p:cNvSpPr>
          <p:nvPr>
            <p:ph type="sldNum" sz="quarter" idx="7"/>
          </p:nvPr>
        </p:nvSpPr>
        <p:spPr>
          <a:xfrm>
            <a:off x="13167361" y="9566910"/>
            <a:ext cx="4206240" cy="276999"/>
          </a:xfrm>
        </p:spPr>
        <p:txBody>
          <a:bodyPr/>
          <a:lstStyle/>
          <a:p>
            <a:fld id="{B6F15528-21DE-4FAA-801E-634DDDAF4B2B}" type="slidenum">
              <a:rPr lang="en-PK" smtClean="0">
                <a:solidFill>
                  <a:schemeClr val="bg1"/>
                </a:solidFill>
              </a:rPr>
              <a:t>22</a:t>
            </a:fld>
            <a:endParaRPr lang="en-PK" dirty="0">
              <a:solidFill>
                <a:schemeClr val="bg1"/>
              </a:solidFill>
            </a:endParaRPr>
          </a:p>
        </p:txBody>
      </p:sp>
    </p:spTree>
    <p:extLst>
      <p:ext uri="{BB962C8B-B14F-4D97-AF65-F5344CB8AC3E}">
        <p14:creationId xmlns:p14="http://schemas.microsoft.com/office/powerpoint/2010/main" val="396796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A1220"/>
          </a:solidFill>
        </p:spPr>
        <p:txBody>
          <a:bodyPr wrap="square" lIns="0" tIns="0" rIns="0" bIns="0" rtlCol="0"/>
          <a:lstStyle/>
          <a:p>
            <a:endParaRPr dirty="0"/>
          </a:p>
        </p:txBody>
      </p:sp>
      <p:sp>
        <p:nvSpPr>
          <p:cNvPr id="3" name="object 3"/>
          <p:cNvSpPr/>
          <p:nvPr/>
        </p:nvSpPr>
        <p:spPr>
          <a:xfrm>
            <a:off x="0" y="2438441"/>
            <a:ext cx="1182370" cy="2364740"/>
          </a:xfrm>
          <a:custGeom>
            <a:avLst/>
            <a:gdLst/>
            <a:ahLst/>
            <a:cxnLst/>
            <a:rect l="l" t="t" r="r" b="b"/>
            <a:pathLst>
              <a:path w="1182370" h="2364740">
                <a:moveTo>
                  <a:pt x="0" y="2364237"/>
                </a:moveTo>
                <a:lnTo>
                  <a:pt x="0" y="0"/>
                </a:lnTo>
                <a:lnTo>
                  <a:pt x="1181922" y="1182118"/>
                </a:lnTo>
                <a:lnTo>
                  <a:pt x="0" y="2364237"/>
                </a:lnTo>
                <a:close/>
              </a:path>
            </a:pathLst>
          </a:custGeom>
          <a:solidFill>
            <a:srgbClr val="F2F5FA">
              <a:alpha val="7998"/>
            </a:srgbClr>
          </a:solidFill>
        </p:spPr>
        <p:txBody>
          <a:bodyPr wrap="square" lIns="0" tIns="0" rIns="0" bIns="0" rtlCol="0"/>
          <a:lstStyle/>
          <a:p>
            <a:endParaRPr/>
          </a:p>
        </p:txBody>
      </p:sp>
      <p:grpSp>
        <p:nvGrpSpPr>
          <p:cNvPr id="4" name="object 4"/>
          <p:cNvGrpSpPr/>
          <p:nvPr/>
        </p:nvGrpSpPr>
        <p:grpSpPr>
          <a:xfrm>
            <a:off x="0" y="4093489"/>
            <a:ext cx="5377815" cy="6193790"/>
            <a:chOff x="0" y="4093489"/>
            <a:chExt cx="5377815" cy="6193790"/>
          </a:xfrm>
        </p:grpSpPr>
        <p:sp>
          <p:nvSpPr>
            <p:cNvPr id="5" name="object 5"/>
            <p:cNvSpPr/>
            <p:nvPr/>
          </p:nvSpPr>
          <p:spPr>
            <a:xfrm>
              <a:off x="0" y="8774839"/>
              <a:ext cx="1511935" cy="1512570"/>
            </a:xfrm>
            <a:custGeom>
              <a:avLst/>
              <a:gdLst/>
              <a:ahLst/>
              <a:cxnLst/>
              <a:rect l="l" t="t" r="r" b="b"/>
              <a:pathLst>
                <a:path w="1511935" h="1512570">
                  <a:moveTo>
                    <a:pt x="1511908" y="1512159"/>
                  </a:moveTo>
                  <a:lnTo>
                    <a:pt x="0" y="1512159"/>
                  </a:lnTo>
                  <a:lnTo>
                    <a:pt x="0" y="0"/>
                  </a:lnTo>
                  <a:lnTo>
                    <a:pt x="1511908" y="1512159"/>
                  </a:lnTo>
                  <a:close/>
                </a:path>
              </a:pathLst>
            </a:custGeom>
            <a:solidFill>
              <a:srgbClr val="F2F5FA">
                <a:alpha val="7998"/>
              </a:srgbClr>
            </a:solidFill>
          </p:spPr>
          <p:txBody>
            <a:bodyPr wrap="square" lIns="0" tIns="0" rIns="0" bIns="0" rtlCol="0"/>
            <a:lstStyle/>
            <a:p>
              <a:endParaRPr/>
            </a:p>
          </p:txBody>
        </p:sp>
        <p:sp>
          <p:nvSpPr>
            <p:cNvPr id="6" name="object 6"/>
            <p:cNvSpPr/>
            <p:nvPr/>
          </p:nvSpPr>
          <p:spPr>
            <a:xfrm>
              <a:off x="697199" y="9472155"/>
              <a:ext cx="2340610" cy="815340"/>
            </a:xfrm>
            <a:custGeom>
              <a:avLst/>
              <a:gdLst/>
              <a:ahLst/>
              <a:cxnLst/>
              <a:rect l="l" t="t" r="r" b="b"/>
              <a:pathLst>
                <a:path w="2340610" h="815340">
                  <a:moveTo>
                    <a:pt x="2340035" y="814843"/>
                  </a:moveTo>
                  <a:lnTo>
                    <a:pt x="814708" y="814843"/>
                  </a:lnTo>
                  <a:lnTo>
                    <a:pt x="0" y="0"/>
                  </a:lnTo>
                  <a:lnTo>
                    <a:pt x="2340035" y="0"/>
                  </a:lnTo>
                  <a:lnTo>
                    <a:pt x="2340035" y="814843"/>
                  </a:lnTo>
                  <a:close/>
                </a:path>
              </a:pathLst>
            </a:custGeom>
            <a:solidFill>
              <a:srgbClr val="CBDDEC">
                <a:alpha val="7998"/>
              </a:srgbClr>
            </a:solidFill>
          </p:spPr>
          <p:txBody>
            <a:bodyPr wrap="square" lIns="0" tIns="0" rIns="0" bIns="0" rtlCol="0"/>
            <a:lstStyle/>
            <a:p>
              <a:endParaRPr/>
            </a:p>
          </p:txBody>
        </p:sp>
        <p:sp>
          <p:nvSpPr>
            <p:cNvPr id="7" name="object 7"/>
            <p:cNvSpPr/>
            <p:nvPr/>
          </p:nvSpPr>
          <p:spPr>
            <a:xfrm>
              <a:off x="1867217" y="8301902"/>
              <a:ext cx="1985645" cy="1985645"/>
            </a:xfrm>
            <a:custGeom>
              <a:avLst/>
              <a:gdLst/>
              <a:ahLst/>
              <a:cxnLst/>
              <a:rect l="l" t="t" r="r" b="b"/>
              <a:pathLst>
                <a:path w="1985645" h="1985645">
                  <a:moveTo>
                    <a:pt x="1985153" y="1985096"/>
                  </a:moveTo>
                  <a:lnTo>
                    <a:pt x="0" y="1985096"/>
                  </a:lnTo>
                  <a:lnTo>
                    <a:pt x="0" y="0"/>
                  </a:lnTo>
                  <a:lnTo>
                    <a:pt x="1985153" y="1985096"/>
                  </a:lnTo>
                  <a:close/>
                </a:path>
              </a:pathLst>
            </a:custGeom>
            <a:solidFill>
              <a:srgbClr val="AFC1D0">
                <a:alpha val="7998"/>
              </a:srgbClr>
            </a:solidFill>
          </p:spPr>
          <p:txBody>
            <a:bodyPr wrap="square" lIns="0" tIns="0" rIns="0" bIns="0" rtlCol="0"/>
            <a:lstStyle/>
            <a:p>
              <a:endParaRPr/>
            </a:p>
          </p:txBody>
        </p:sp>
        <p:sp>
          <p:nvSpPr>
            <p:cNvPr id="8" name="object 8"/>
            <p:cNvSpPr/>
            <p:nvPr/>
          </p:nvSpPr>
          <p:spPr>
            <a:xfrm>
              <a:off x="0" y="5960983"/>
              <a:ext cx="1867535" cy="2341245"/>
            </a:xfrm>
            <a:custGeom>
              <a:avLst/>
              <a:gdLst/>
              <a:ahLst/>
              <a:cxnLst/>
              <a:rect l="l" t="t" r="r" b="b"/>
              <a:pathLst>
                <a:path w="1867535" h="2341245">
                  <a:moveTo>
                    <a:pt x="1867217" y="2340918"/>
                  </a:moveTo>
                  <a:lnTo>
                    <a:pt x="0" y="473029"/>
                  </a:lnTo>
                  <a:lnTo>
                    <a:pt x="0" y="0"/>
                  </a:lnTo>
                  <a:lnTo>
                    <a:pt x="1867217" y="0"/>
                  </a:lnTo>
                  <a:lnTo>
                    <a:pt x="1867217" y="2340918"/>
                  </a:lnTo>
                  <a:close/>
                </a:path>
              </a:pathLst>
            </a:custGeom>
            <a:solidFill>
              <a:srgbClr val="F2F5FA">
                <a:alpha val="7998"/>
              </a:srgbClr>
            </a:solidFill>
          </p:spPr>
          <p:txBody>
            <a:bodyPr wrap="square" lIns="0" tIns="0" rIns="0" bIns="0" rtlCol="0"/>
            <a:lstStyle/>
            <a:p>
              <a:endParaRPr/>
            </a:p>
          </p:txBody>
        </p:sp>
        <p:sp>
          <p:nvSpPr>
            <p:cNvPr id="9" name="object 9"/>
            <p:cNvSpPr/>
            <p:nvPr/>
          </p:nvSpPr>
          <p:spPr>
            <a:xfrm>
              <a:off x="0" y="4093489"/>
              <a:ext cx="1867535" cy="1867535"/>
            </a:xfrm>
            <a:custGeom>
              <a:avLst/>
              <a:gdLst/>
              <a:ahLst/>
              <a:cxnLst/>
              <a:rect l="l" t="t" r="r" b="b"/>
              <a:pathLst>
                <a:path w="1867535" h="1867535">
                  <a:moveTo>
                    <a:pt x="1867217" y="1867494"/>
                  </a:moveTo>
                  <a:lnTo>
                    <a:pt x="0" y="1867494"/>
                  </a:lnTo>
                  <a:lnTo>
                    <a:pt x="0" y="0"/>
                  </a:lnTo>
                  <a:lnTo>
                    <a:pt x="1867217" y="1867494"/>
                  </a:lnTo>
                  <a:close/>
                </a:path>
              </a:pathLst>
            </a:custGeom>
            <a:solidFill>
              <a:srgbClr val="0A1220">
                <a:alpha val="7998"/>
              </a:srgbClr>
            </a:solidFill>
          </p:spPr>
          <p:txBody>
            <a:bodyPr wrap="square" lIns="0" tIns="0" rIns="0" bIns="0" rtlCol="0"/>
            <a:lstStyle/>
            <a:p>
              <a:endParaRPr/>
            </a:p>
          </p:txBody>
        </p:sp>
        <p:sp>
          <p:nvSpPr>
            <p:cNvPr id="10" name="object 10"/>
            <p:cNvSpPr/>
            <p:nvPr/>
          </p:nvSpPr>
          <p:spPr>
            <a:xfrm>
              <a:off x="3037235" y="7131237"/>
              <a:ext cx="2340610" cy="2341245"/>
            </a:xfrm>
            <a:custGeom>
              <a:avLst/>
              <a:gdLst/>
              <a:ahLst/>
              <a:cxnLst/>
              <a:rect l="l" t="t" r="r" b="b"/>
              <a:pathLst>
                <a:path w="2340610" h="2341245">
                  <a:moveTo>
                    <a:pt x="2340530" y="2340918"/>
                  </a:moveTo>
                  <a:lnTo>
                    <a:pt x="0" y="0"/>
                  </a:lnTo>
                  <a:lnTo>
                    <a:pt x="2340530" y="0"/>
                  </a:lnTo>
                  <a:lnTo>
                    <a:pt x="2340530" y="2340918"/>
                  </a:lnTo>
                  <a:close/>
                </a:path>
              </a:pathLst>
            </a:custGeom>
            <a:solidFill>
              <a:srgbClr val="CBDDEC">
                <a:alpha val="7998"/>
              </a:srgbClr>
            </a:solidFill>
          </p:spPr>
          <p:txBody>
            <a:bodyPr wrap="square" lIns="0" tIns="0" rIns="0" bIns="0" rtlCol="0"/>
            <a:lstStyle/>
            <a:p>
              <a:endParaRPr/>
            </a:p>
          </p:txBody>
        </p:sp>
      </p:grpSp>
      <p:sp>
        <p:nvSpPr>
          <p:cNvPr id="11" name="object 11"/>
          <p:cNvSpPr/>
          <p:nvPr/>
        </p:nvSpPr>
        <p:spPr>
          <a:xfrm>
            <a:off x="5547935" y="8692303"/>
            <a:ext cx="888365" cy="888365"/>
          </a:xfrm>
          <a:custGeom>
            <a:avLst/>
            <a:gdLst/>
            <a:ahLst/>
            <a:cxnLst/>
            <a:rect l="l" t="t" r="r" b="b"/>
            <a:pathLst>
              <a:path w="888364" h="888365">
                <a:moveTo>
                  <a:pt x="888177" y="888324"/>
                </a:moveTo>
                <a:lnTo>
                  <a:pt x="0" y="888324"/>
                </a:lnTo>
                <a:lnTo>
                  <a:pt x="0" y="0"/>
                </a:lnTo>
                <a:lnTo>
                  <a:pt x="888177" y="888324"/>
                </a:lnTo>
                <a:close/>
              </a:path>
            </a:pathLst>
          </a:custGeom>
          <a:solidFill>
            <a:srgbClr val="CBDDEC">
              <a:alpha val="7998"/>
            </a:srgbClr>
          </a:solidFill>
        </p:spPr>
        <p:txBody>
          <a:bodyPr wrap="square" lIns="0" tIns="0" rIns="0" bIns="0" rtlCol="0"/>
          <a:lstStyle/>
          <a:p>
            <a:endParaRPr/>
          </a:p>
        </p:txBody>
      </p:sp>
      <p:grpSp>
        <p:nvGrpSpPr>
          <p:cNvPr id="12" name="object 12"/>
          <p:cNvGrpSpPr/>
          <p:nvPr/>
        </p:nvGrpSpPr>
        <p:grpSpPr>
          <a:xfrm>
            <a:off x="8603482" y="1080212"/>
            <a:ext cx="9119870" cy="6570345"/>
            <a:chOff x="8603482" y="1080212"/>
            <a:chExt cx="9119870" cy="6570345"/>
          </a:xfrm>
        </p:grpSpPr>
        <p:sp>
          <p:nvSpPr>
            <p:cNvPr id="13" name="object 13"/>
            <p:cNvSpPr/>
            <p:nvPr/>
          </p:nvSpPr>
          <p:spPr>
            <a:xfrm>
              <a:off x="8603482" y="1080212"/>
              <a:ext cx="9119870" cy="6570345"/>
            </a:xfrm>
            <a:custGeom>
              <a:avLst/>
              <a:gdLst/>
              <a:ahLst/>
              <a:cxnLst/>
              <a:rect l="l" t="t" r="r" b="b"/>
              <a:pathLst>
                <a:path w="9119869" h="6570345">
                  <a:moveTo>
                    <a:pt x="9119753" y="66674"/>
                  </a:moveTo>
                  <a:lnTo>
                    <a:pt x="9119753" y="6503563"/>
                  </a:lnTo>
                  <a:lnTo>
                    <a:pt x="9114514" y="6529515"/>
                  </a:lnTo>
                  <a:lnTo>
                    <a:pt x="9100225" y="6550708"/>
                  </a:lnTo>
                  <a:lnTo>
                    <a:pt x="9079032" y="6564997"/>
                  </a:lnTo>
                  <a:lnTo>
                    <a:pt x="9053079" y="6570237"/>
                  </a:lnTo>
                  <a:lnTo>
                    <a:pt x="66674" y="6570237"/>
                  </a:lnTo>
                  <a:lnTo>
                    <a:pt x="19528" y="6550708"/>
                  </a:lnTo>
                  <a:lnTo>
                    <a:pt x="0" y="6503562"/>
                  </a:lnTo>
                  <a:lnTo>
                    <a:pt x="0" y="66674"/>
                  </a:lnTo>
                  <a:lnTo>
                    <a:pt x="5239" y="40721"/>
                  </a:lnTo>
                  <a:lnTo>
                    <a:pt x="19528" y="19528"/>
                  </a:lnTo>
                  <a:lnTo>
                    <a:pt x="40721" y="5239"/>
                  </a:lnTo>
                  <a:lnTo>
                    <a:pt x="66674" y="0"/>
                  </a:lnTo>
                  <a:lnTo>
                    <a:pt x="9053079" y="0"/>
                  </a:lnTo>
                  <a:lnTo>
                    <a:pt x="9079032" y="5239"/>
                  </a:lnTo>
                  <a:lnTo>
                    <a:pt x="9100225" y="19528"/>
                  </a:lnTo>
                  <a:lnTo>
                    <a:pt x="9114514" y="40721"/>
                  </a:lnTo>
                  <a:lnTo>
                    <a:pt x="9119753" y="66674"/>
                  </a:lnTo>
                  <a:close/>
                </a:path>
              </a:pathLst>
            </a:custGeom>
            <a:solidFill>
              <a:srgbClr val="F2F5FA"/>
            </a:solidFill>
          </p:spPr>
          <p:txBody>
            <a:bodyPr wrap="square" lIns="0" tIns="0" rIns="0" bIns="0" rtlCol="0"/>
            <a:lstStyle/>
            <a:p>
              <a:endParaRPr/>
            </a:p>
          </p:txBody>
        </p:sp>
        <p:sp>
          <p:nvSpPr>
            <p:cNvPr id="14" name="object 14"/>
            <p:cNvSpPr/>
            <p:nvPr/>
          </p:nvSpPr>
          <p:spPr>
            <a:xfrm>
              <a:off x="9136020" y="2425383"/>
              <a:ext cx="6610984" cy="0"/>
            </a:xfrm>
            <a:custGeom>
              <a:avLst/>
              <a:gdLst/>
              <a:ahLst/>
              <a:cxnLst/>
              <a:rect l="l" t="t" r="r" b="b"/>
              <a:pathLst>
                <a:path w="6610984">
                  <a:moveTo>
                    <a:pt x="0" y="0"/>
                  </a:moveTo>
                  <a:lnTo>
                    <a:pt x="6610459" y="0"/>
                  </a:lnTo>
                </a:path>
              </a:pathLst>
            </a:custGeom>
            <a:ln w="38099">
              <a:solidFill>
                <a:srgbClr val="0A1220"/>
              </a:solidFill>
            </a:ln>
          </p:spPr>
          <p:txBody>
            <a:bodyPr wrap="square" lIns="0" tIns="0" rIns="0" bIns="0" rtlCol="0"/>
            <a:lstStyle/>
            <a:p>
              <a:endParaRPr/>
            </a:p>
          </p:txBody>
        </p:sp>
      </p:grpSp>
      <p:sp>
        <p:nvSpPr>
          <p:cNvPr id="15" name="object 15"/>
          <p:cNvSpPr/>
          <p:nvPr/>
        </p:nvSpPr>
        <p:spPr>
          <a:xfrm>
            <a:off x="1836724" y="3954679"/>
            <a:ext cx="4753610" cy="4115435"/>
          </a:xfrm>
          <a:custGeom>
            <a:avLst/>
            <a:gdLst/>
            <a:ahLst/>
            <a:cxnLst/>
            <a:rect l="l" t="t" r="r" b="b"/>
            <a:pathLst>
              <a:path w="4753609" h="4115434">
                <a:moveTo>
                  <a:pt x="4753334" y="4115390"/>
                </a:moveTo>
                <a:lnTo>
                  <a:pt x="0" y="4115390"/>
                </a:lnTo>
                <a:lnTo>
                  <a:pt x="2376667" y="0"/>
                </a:lnTo>
                <a:lnTo>
                  <a:pt x="3081505" y="1220484"/>
                </a:lnTo>
                <a:lnTo>
                  <a:pt x="2384263" y="1220484"/>
                </a:lnTo>
                <a:lnTo>
                  <a:pt x="2339678" y="1227814"/>
                </a:lnTo>
                <a:lnTo>
                  <a:pt x="2299770" y="1245796"/>
                </a:lnTo>
                <a:lnTo>
                  <a:pt x="2266052" y="1272849"/>
                </a:lnTo>
                <a:lnTo>
                  <a:pt x="2240035" y="1307390"/>
                </a:lnTo>
                <a:lnTo>
                  <a:pt x="2223231" y="1347837"/>
                </a:lnTo>
                <a:lnTo>
                  <a:pt x="2217153" y="1392609"/>
                </a:lnTo>
                <a:lnTo>
                  <a:pt x="2217153" y="2902921"/>
                </a:lnTo>
                <a:lnTo>
                  <a:pt x="2223715" y="2947978"/>
                </a:lnTo>
                <a:lnTo>
                  <a:pt x="2241097" y="2988453"/>
                </a:lnTo>
                <a:lnTo>
                  <a:pt x="2267740" y="3022787"/>
                </a:lnTo>
                <a:lnTo>
                  <a:pt x="2302083" y="3049421"/>
                </a:lnTo>
                <a:lnTo>
                  <a:pt x="2342569" y="3066798"/>
                </a:lnTo>
                <a:lnTo>
                  <a:pt x="2387638" y="3073359"/>
                </a:lnTo>
                <a:lnTo>
                  <a:pt x="4151553" y="3073359"/>
                </a:lnTo>
                <a:lnTo>
                  <a:pt x="4303095" y="3335765"/>
                </a:lnTo>
                <a:lnTo>
                  <a:pt x="2385106" y="3335765"/>
                </a:lnTo>
                <a:lnTo>
                  <a:pt x="2340137" y="3342921"/>
                </a:lnTo>
                <a:lnTo>
                  <a:pt x="2299926" y="3360812"/>
                </a:lnTo>
                <a:lnTo>
                  <a:pt x="2265999" y="3387867"/>
                </a:lnTo>
                <a:lnTo>
                  <a:pt x="2239878" y="3422515"/>
                </a:lnTo>
                <a:lnTo>
                  <a:pt x="2223088" y="3463187"/>
                </a:lnTo>
                <a:lnTo>
                  <a:pt x="2217153" y="3508312"/>
                </a:lnTo>
                <a:lnTo>
                  <a:pt x="2217153" y="3512109"/>
                </a:lnTo>
                <a:lnTo>
                  <a:pt x="2223911" y="3557927"/>
                </a:lnTo>
                <a:lnTo>
                  <a:pt x="2241816" y="3598953"/>
                </a:lnTo>
                <a:lnTo>
                  <a:pt x="2269217" y="3633556"/>
                </a:lnTo>
                <a:lnTo>
                  <a:pt x="2304459" y="3660109"/>
                </a:lnTo>
                <a:lnTo>
                  <a:pt x="2345890" y="3676982"/>
                </a:lnTo>
                <a:lnTo>
                  <a:pt x="2391858" y="3682546"/>
                </a:lnTo>
                <a:lnTo>
                  <a:pt x="4503363" y="3682546"/>
                </a:lnTo>
                <a:lnTo>
                  <a:pt x="4753334" y="4115390"/>
                </a:lnTo>
                <a:close/>
              </a:path>
              <a:path w="4753609" h="4115434">
                <a:moveTo>
                  <a:pt x="4151553" y="3073359"/>
                </a:moveTo>
                <a:lnTo>
                  <a:pt x="2387638" y="3073359"/>
                </a:lnTo>
                <a:lnTo>
                  <a:pt x="2433606" y="3067794"/>
                </a:lnTo>
                <a:lnTo>
                  <a:pt x="2475038" y="3050921"/>
                </a:lnTo>
                <a:lnTo>
                  <a:pt x="2510280" y="3024369"/>
                </a:lnTo>
                <a:lnTo>
                  <a:pt x="2537681" y="2989765"/>
                </a:lnTo>
                <a:lnTo>
                  <a:pt x="2555586" y="2948740"/>
                </a:lnTo>
                <a:lnTo>
                  <a:pt x="2562344" y="2902921"/>
                </a:lnTo>
                <a:lnTo>
                  <a:pt x="2562344" y="1387546"/>
                </a:lnTo>
                <a:lnTo>
                  <a:pt x="2554750" y="1341861"/>
                </a:lnTo>
                <a:lnTo>
                  <a:pt x="2536055" y="1301203"/>
                </a:lnTo>
                <a:lnTo>
                  <a:pt x="2507959" y="1267154"/>
                </a:lnTo>
                <a:lnTo>
                  <a:pt x="2472162" y="1241296"/>
                </a:lnTo>
                <a:lnTo>
                  <a:pt x="2430363" y="1225212"/>
                </a:lnTo>
                <a:lnTo>
                  <a:pt x="2384263" y="1220484"/>
                </a:lnTo>
                <a:lnTo>
                  <a:pt x="3081505" y="1220484"/>
                </a:lnTo>
                <a:lnTo>
                  <a:pt x="4151553" y="3073359"/>
                </a:lnTo>
                <a:close/>
              </a:path>
              <a:path w="4753609" h="4115434">
                <a:moveTo>
                  <a:pt x="4503363" y="3682546"/>
                </a:moveTo>
                <a:lnTo>
                  <a:pt x="2391858" y="3682546"/>
                </a:lnTo>
                <a:lnTo>
                  <a:pt x="2437514" y="3675968"/>
                </a:lnTo>
                <a:lnTo>
                  <a:pt x="2478445" y="3658187"/>
                </a:lnTo>
                <a:lnTo>
                  <a:pt x="2513023" y="3630867"/>
                </a:lnTo>
                <a:lnTo>
                  <a:pt x="2539619" y="3595671"/>
                </a:lnTo>
                <a:lnTo>
                  <a:pt x="2556602" y="3554265"/>
                </a:lnTo>
                <a:lnTo>
                  <a:pt x="2562344" y="3508312"/>
                </a:lnTo>
                <a:lnTo>
                  <a:pt x="2562344" y="3503249"/>
                </a:lnTo>
                <a:lnTo>
                  <a:pt x="2554812" y="3457708"/>
                </a:lnTo>
                <a:lnTo>
                  <a:pt x="2536274" y="3417078"/>
                </a:lnTo>
                <a:lnTo>
                  <a:pt x="2508381" y="3382962"/>
                </a:lnTo>
                <a:lnTo>
                  <a:pt x="2472787" y="3356968"/>
                </a:lnTo>
                <a:lnTo>
                  <a:pt x="2431145" y="3340701"/>
                </a:lnTo>
                <a:lnTo>
                  <a:pt x="2385106" y="3335765"/>
                </a:lnTo>
                <a:lnTo>
                  <a:pt x="4303095" y="3335765"/>
                </a:lnTo>
                <a:lnTo>
                  <a:pt x="4503363" y="3682546"/>
                </a:lnTo>
                <a:close/>
              </a:path>
            </a:pathLst>
          </a:custGeom>
          <a:solidFill>
            <a:srgbClr val="F2F5FA"/>
          </a:solidFill>
        </p:spPr>
        <p:txBody>
          <a:bodyPr wrap="square" lIns="0" tIns="0" rIns="0" bIns="0" rtlCol="0"/>
          <a:lstStyle/>
          <a:p>
            <a:endParaRPr/>
          </a:p>
        </p:txBody>
      </p:sp>
      <p:sp>
        <p:nvSpPr>
          <p:cNvPr id="16" name="object 16"/>
          <p:cNvSpPr txBox="1">
            <a:spLocks noGrp="1"/>
          </p:cNvSpPr>
          <p:nvPr>
            <p:ph type="title"/>
          </p:nvPr>
        </p:nvSpPr>
        <p:spPr>
          <a:xfrm>
            <a:off x="1016000" y="775947"/>
            <a:ext cx="4846320" cy="2520950"/>
          </a:xfrm>
          <a:prstGeom prst="rect">
            <a:avLst/>
          </a:prstGeom>
        </p:spPr>
        <p:txBody>
          <a:bodyPr vert="horz" wrap="square" lIns="0" tIns="11430" rIns="0" bIns="0" rtlCol="0">
            <a:spAutoFit/>
          </a:bodyPr>
          <a:lstStyle/>
          <a:p>
            <a:pPr marL="12700" marR="5080">
              <a:lnSpc>
                <a:spcPct val="117000"/>
              </a:lnSpc>
              <a:spcBef>
                <a:spcPts val="90"/>
              </a:spcBef>
            </a:pPr>
            <a:r>
              <a:rPr sz="7000" spc="180" dirty="0">
                <a:solidFill>
                  <a:srgbClr val="F2F5FA"/>
                </a:solidFill>
                <a:latin typeface="Tahoma"/>
                <a:cs typeface="Tahoma"/>
              </a:rPr>
              <a:t>Problem </a:t>
            </a:r>
            <a:r>
              <a:rPr sz="7000" spc="80" dirty="0">
                <a:solidFill>
                  <a:srgbClr val="F2F5FA"/>
                </a:solidFill>
                <a:latin typeface="Tahoma"/>
                <a:cs typeface="Tahoma"/>
              </a:rPr>
              <a:t>Statement</a:t>
            </a:r>
            <a:endParaRPr sz="7000">
              <a:latin typeface="Tahoma"/>
              <a:cs typeface="Tahoma"/>
            </a:endParaRPr>
          </a:p>
        </p:txBody>
      </p:sp>
      <p:sp>
        <p:nvSpPr>
          <p:cNvPr id="17" name="object 17"/>
          <p:cNvSpPr txBox="1"/>
          <p:nvPr/>
        </p:nvSpPr>
        <p:spPr>
          <a:xfrm>
            <a:off x="9123320" y="1539970"/>
            <a:ext cx="2522855" cy="708025"/>
          </a:xfrm>
          <a:prstGeom prst="rect">
            <a:avLst/>
          </a:prstGeom>
        </p:spPr>
        <p:txBody>
          <a:bodyPr vert="horz" wrap="square" lIns="0" tIns="15875" rIns="0" bIns="0" rtlCol="0">
            <a:spAutoFit/>
          </a:bodyPr>
          <a:lstStyle/>
          <a:p>
            <a:pPr marL="12700">
              <a:lnSpc>
                <a:spcPct val="100000"/>
              </a:lnSpc>
              <a:spcBef>
                <a:spcPts val="125"/>
              </a:spcBef>
            </a:pPr>
            <a:r>
              <a:rPr sz="4450" b="1" spc="120" dirty="0">
                <a:solidFill>
                  <a:srgbClr val="0A1220"/>
                </a:solidFill>
                <a:latin typeface="Tahoma"/>
                <a:cs typeface="Tahoma"/>
              </a:rPr>
              <a:t>Problem</a:t>
            </a:r>
            <a:endParaRPr sz="4450" dirty="0">
              <a:latin typeface="Tahoma"/>
              <a:cs typeface="Tahoma"/>
            </a:endParaRPr>
          </a:p>
        </p:txBody>
      </p:sp>
      <p:sp>
        <p:nvSpPr>
          <p:cNvPr id="22" name="Slide Number Placeholder 21">
            <a:extLst>
              <a:ext uri="{FF2B5EF4-FFF2-40B4-BE49-F238E27FC236}">
                <a16:creationId xmlns:a16="http://schemas.microsoft.com/office/drawing/2014/main" id="{A8AE9F07-303C-D321-863C-0C05CFD268CD}"/>
              </a:ext>
            </a:extLst>
          </p:cNvPr>
          <p:cNvSpPr>
            <a:spLocks noGrp="1"/>
          </p:cNvSpPr>
          <p:nvPr>
            <p:ph type="sldNum" sz="quarter" idx="7"/>
          </p:nvPr>
        </p:nvSpPr>
        <p:spPr>
          <a:xfrm>
            <a:off x="13167361" y="9566910"/>
            <a:ext cx="4206240" cy="276999"/>
          </a:xfrm>
        </p:spPr>
        <p:txBody>
          <a:bodyPr/>
          <a:lstStyle/>
          <a:p>
            <a:fld id="{B6F15528-21DE-4FAA-801E-634DDDAF4B2B}" type="slidenum">
              <a:rPr lang="en-PK" smtClean="0">
                <a:solidFill>
                  <a:schemeClr val="bg1"/>
                </a:solidFill>
              </a:rPr>
              <a:t>3</a:t>
            </a:fld>
            <a:endParaRPr lang="en-PK" dirty="0">
              <a:solidFill>
                <a:schemeClr val="bg1"/>
              </a:solidFill>
            </a:endParaRPr>
          </a:p>
        </p:txBody>
      </p:sp>
      <p:sp>
        <p:nvSpPr>
          <p:cNvPr id="24" name="TextBox 23">
            <a:extLst>
              <a:ext uri="{FF2B5EF4-FFF2-40B4-BE49-F238E27FC236}">
                <a16:creationId xmlns:a16="http://schemas.microsoft.com/office/drawing/2014/main" id="{DC4ACEED-406B-352F-EF54-7DB458DA8ACD}"/>
              </a:ext>
            </a:extLst>
          </p:cNvPr>
          <p:cNvSpPr txBox="1"/>
          <p:nvPr/>
        </p:nvSpPr>
        <p:spPr>
          <a:xfrm>
            <a:off x="8846928" y="2672111"/>
            <a:ext cx="8410324" cy="4401205"/>
          </a:xfrm>
          <a:prstGeom prst="rect">
            <a:avLst/>
          </a:prstGeom>
          <a:noFill/>
        </p:spPr>
        <p:txBody>
          <a:bodyPr wrap="square">
            <a:spAutoFit/>
          </a:bodyPr>
          <a:lstStyle/>
          <a:p>
            <a:pPr algn="just"/>
            <a:r>
              <a:rPr lang="en-PK" sz="2800" spc="-90" dirty="0">
                <a:latin typeface="Tahoma"/>
                <a:cs typeface="Tahoma"/>
              </a:rPr>
              <a:t>The challenge at hand is to develop a robust and accurate methodology for estimating the biomass of freely swimming fish from underwater video footage. This involves addressing the complexities of fish detection, classification, tracking, and analysis in an underwater environment. To achieve this, we will leverage state-of-the-art </a:t>
            </a:r>
            <a:r>
              <a:rPr lang="en-PK" sz="2800" spc="-90" dirty="0" err="1">
                <a:latin typeface="Tahoma"/>
                <a:cs typeface="Tahoma"/>
              </a:rPr>
              <a:t>CNNs</a:t>
            </a:r>
            <a:r>
              <a:rPr lang="en-PK" sz="2800" spc="-90" dirty="0">
                <a:latin typeface="Tahoma"/>
                <a:cs typeface="Tahoma"/>
              </a:rPr>
              <a:t>, Gaussian Mixture Models, and encode-decoder architectures, ultimately contributing to the advancement of ecological research and fisheries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17993" y="0"/>
            <a:ext cx="12770485" cy="10287000"/>
            <a:chOff x="5517993" y="0"/>
            <a:chExt cx="12770485" cy="10287000"/>
          </a:xfrm>
        </p:grpSpPr>
        <p:sp>
          <p:nvSpPr>
            <p:cNvPr id="3" name="object 3"/>
            <p:cNvSpPr/>
            <p:nvPr/>
          </p:nvSpPr>
          <p:spPr>
            <a:xfrm>
              <a:off x="5517993" y="0"/>
              <a:ext cx="9807575" cy="2489835"/>
            </a:xfrm>
            <a:custGeom>
              <a:avLst/>
              <a:gdLst/>
              <a:ahLst/>
              <a:cxnLst/>
              <a:rect l="l" t="t" r="r" b="b"/>
              <a:pathLst>
                <a:path w="9807575" h="2489835">
                  <a:moveTo>
                    <a:pt x="9523956" y="1038568"/>
                  </a:moveTo>
                  <a:lnTo>
                    <a:pt x="9128126" y="2489777"/>
                  </a:lnTo>
                  <a:lnTo>
                    <a:pt x="0" y="0"/>
                  </a:lnTo>
                  <a:lnTo>
                    <a:pt x="9807235" y="0"/>
                  </a:lnTo>
                  <a:lnTo>
                    <a:pt x="9523956" y="1038568"/>
                  </a:lnTo>
                  <a:close/>
                </a:path>
              </a:pathLst>
            </a:custGeom>
            <a:solidFill>
              <a:srgbClr val="497082"/>
            </a:solidFill>
          </p:spPr>
          <p:txBody>
            <a:bodyPr wrap="square" lIns="0" tIns="0" rIns="0" bIns="0" rtlCol="0"/>
            <a:lstStyle/>
            <a:p>
              <a:endParaRPr/>
            </a:p>
          </p:txBody>
        </p:sp>
        <p:sp>
          <p:nvSpPr>
            <p:cNvPr id="4" name="object 4"/>
            <p:cNvSpPr/>
            <p:nvPr/>
          </p:nvSpPr>
          <p:spPr>
            <a:xfrm>
              <a:off x="12352512" y="0"/>
              <a:ext cx="5935980" cy="10287000"/>
            </a:xfrm>
            <a:custGeom>
              <a:avLst/>
              <a:gdLst/>
              <a:ahLst/>
              <a:cxnLst/>
              <a:rect l="l" t="t" r="r" b="b"/>
              <a:pathLst>
                <a:path w="5935980" h="10287000">
                  <a:moveTo>
                    <a:pt x="2604042" y="10286999"/>
                  </a:moveTo>
                  <a:lnTo>
                    <a:pt x="0" y="9511077"/>
                  </a:lnTo>
                  <a:lnTo>
                    <a:pt x="2833998" y="0"/>
                  </a:lnTo>
                  <a:lnTo>
                    <a:pt x="5935487" y="0"/>
                  </a:lnTo>
                  <a:lnTo>
                    <a:pt x="5935487" y="10286999"/>
                  </a:lnTo>
                  <a:lnTo>
                    <a:pt x="2604042" y="10286999"/>
                  </a:lnTo>
                  <a:close/>
                </a:path>
              </a:pathLst>
            </a:custGeom>
            <a:solidFill>
              <a:srgbClr val="0A1220"/>
            </a:solidFill>
          </p:spPr>
          <p:txBody>
            <a:bodyPr wrap="square" lIns="0" tIns="0" rIns="0" bIns="0" rtlCol="0"/>
            <a:lstStyle/>
            <a:p>
              <a:endParaRPr/>
            </a:p>
          </p:txBody>
        </p:sp>
        <p:sp>
          <p:nvSpPr>
            <p:cNvPr id="5" name="object 5"/>
            <p:cNvSpPr/>
            <p:nvPr/>
          </p:nvSpPr>
          <p:spPr>
            <a:xfrm>
              <a:off x="17128935" y="11"/>
              <a:ext cx="1159510" cy="2260600"/>
            </a:xfrm>
            <a:custGeom>
              <a:avLst/>
              <a:gdLst/>
              <a:ahLst/>
              <a:cxnLst/>
              <a:rect l="l" t="t" r="r" b="b"/>
              <a:pathLst>
                <a:path w="1159509" h="2260600">
                  <a:moveTo>
                    <a:pt x="815213" y="815213"/>
                  </a:moveTo>
                  <a:lnTo>
                    <a:pt x="815086" y="0"/>
                  </a:lnTo>
                  <a:lnTo>
                    <a:pt x="0" y="0"/>
                  </a:lnTo>
                  <a:lnTo>
                    <a:pt x="815213" y="815213"/>
                  </a:lnTo>
                  <a:close/>
                </a:path>
                <a:path w="1159509" h="2260600">
                  <a:moveTo>
                    <a:pt x="1159052" y="1573542"/>
                  </a:moveTo>
                  <a:lnTo>
                    <a:pt x="815619" y="1916976"/>
                  </a:lnTo>
                  <a:lnTo>
                    <a:pt x="1159052" y="2260422"/>
                  </a:lnTo>
                  <a:lnTo>
                    <a:pt x="1159052" y="1573542"/>
                  </a:lnTo>
                  <a:close/>
                </a:path>
              </a:pathLst>
            </a:custGeom>
            <a:solidFill>
              <a:srgbClr val="CBDDEC">
                <a:alpha val="16999"/>
              </a:srgbClr>
            </a:solidFill>
          </p:spPr>
          <p:txBody>
            <a:bodyPr wrap="square" lIns="0" tIns="0" rIns="0" bIns="0" rtlCol="0"/>
            <a:lstStyle/>
            <a:p>
              <a:endParaRPr/>
            </a:p>
          </p:txBody>
        </p:sp>
        <p:sp>
          <p:nvSpPr>
            <p:cNvPr id="6" name="object 6"/>
            <p:cNvSpPr/>
            <p:nvPr/>
          </p:nvSpPr>
          <p:spPr>
            <a:xfrm>
              <a:off x="17944155" y="815214"/>
              <a:ext cx="344170" cy="2203450"/>
            </a:xfrm>
            <a:custGeom>
              <a:avLst/>
              <a:gdLst/>
              <a:ahLst/>
              <a:cxnLst/>
              <a:rect l="l" t="t" r="r" b="b"/>
              <a:pathLst>
                <a:path w="344169" h="2203450">
                  <a:moveTo>
                    <a:pt x="0" y="0"/>
                  </a:moveTo>
                  <a:lnTo>
                    <a:pt x="343842" y="343842"/>
                  </a:lnTo>
                  <a:lnTo>
                    <a:pt x="343842" y="1860045"/>
                  </a:lnTo>
                  <a:lnTo>
                    <a:pt x="555" y="2203331"/>
                  </a:lnTo>
                  <a:lnTo>
                    <a:pt x="0" y="0"/>
                  </a:lnTo>
                  <a:close/>
                </a:path>
              </a:pathLst>
            </a:custGeom>
            <a:solidFill>
              <a:srgbClr val="AFC1D0">
                <a:alpha val="16999"/>
              </a:srgbClr>
            </a:solidFill>
          </p:spPr>
          <p:txBody>
            <a:bodyPr wrap="square" lIns="0" tIns="0" rIns="0" bIns="0" rtlCol="0"/>
            <a:lstStyle/>
            <a:p>
              <a:endParaRPr/>
            </a:p>
          </p:txBody>
        </p:sp>
        <p:sp>
          <p:nvSpPr>
            <p:cNvPr id="7" name="object 7"/>
            <p:cNvSpPr/>
            <p:nvPr/>
          </p:nvSpPr>
          <p:spPr>
            <a:xfrm>
              <a:off x="16843109" y="3018545"/>
              <a:ext cx="1101725" cy="2203450"/>
            </a:xfrm>
            <a:custGeom>
              <a:avLst/>
              <a:gdLst/>
              <a:ahLst/>
              <a:cxnLst/>
              <a:rect l="l" t="t" r="r" b="b"/>
              <a:pathLst>
                <a:path w="1101725" h="2203450">
                  <a:moveTo>
                    <a:pt x="1101601" y="0"/>
                  </a:moveTo>
                  <a:lnTo>
                    <a:pt x="1101729" y="2203331"/>
                  </a:lnTo>
                  <a:lnTo>
                    <a:pt x="0" y="1101601"/>
                  </a:lnTo>
                  <a:lnTo>
                    <a:pt x="1101601" y="0"/>
                  </a:lnTo>
                  <a:close/>
                </a:path>
              </a:pathLst>
            </a:custGeom>
            <a:solidFill>
              <a:srgbClr val="F2F5FA">
                <a:alpha val="16999"/>
              </a:srgbClr>
            </a:solidFill>
          </p:spPr>
          <p:txBody>
            <a:bodyPr wrap="square" lIns="0" tIns="0" rIns="0" bIns="0" rtlCol="0"/>
            <a:lstStyle/>
            <a:p>
              <a:endParaRPr/>
            </a:p>
          </p:txBody>
        </p:sp>
        <p:sp>
          <p:nvSpPr>
            <p:cNvPr id="8" name="object 8"/>
            <p:cNvSpPr/>
            <p:nvPr/>
          </p:nvSpPr>
          <p:spPr>
            <a:xfrm>
              <a:off x="16843109" y="4120147"/>
              <a:ext cx="1101725" cy="1343025"/>
            </a:xfrm>
            <a:custGeom>
              <a:avLst/>
              <a:gdLst/>
              <a:ahLst/>
              <a:cxnLst/>
              <a:rect l="l" t="t" r="r" b="b"/>
              <a:pathLst>
                <a:path w="1101725" h="1343025">
                  <a:moveTo>
                    <a:pt x="0" y="0"/>
                  </a:moveTo>
                  <a:lnTo>
                    <a:pt x="1101729" y="1101729"/>
                  </a:lnTo>
                  <a:lnTo>
                    <a:pt x="860488" y="1342970"/>
                  </a:lnTo>
                  <a:lnTo>
                    <a:pt x="79" y="482561"/>
                  </a:lnTo>
                  <a:lnTo>
                    <a:pt x="0" y="0"/>
                  </a:lnTo>
                  <a:close/>
                </a:path>
              </a:pathLst>
            </a:custGeom>
            <a:solidFill>
              <a:srgbClr val="0A1220">
                <a:alpha val="16999"/>
              </a:srgbClr>
            </a:solidFill>
          </p:spPr>
          <p:txBody>
            <a:bodyPr wrap="square" lIns="0" tIns="0" rIns="0" bIns="0" rtlCol="0"/>
            <a:lstStyle/>
            <a:p>
              <a:endParaRPr/>
            </a:p>
          </p:txBody>
        </p:sp>
        <p:sp>
          <p:nvSpPr>
            <p:cNvPr id="9" name="object 9"/>
            <p:cNvSpPr/>
            <p:nvPr/>
          </p:nvSpPr>
          <p:spPr>
            <a:xfrm>
              <a:off x="15741003" y="265721"/>
              <a:ext cx="1102360" cy="2753360"/>
            </a:xfrm>
            <a:custGeom>
              <a:avLst/>
              <a:gdLst/>
              <a:ahLst/>
              <a:cxnLst/>
              <a:rect l="l" t="t" r="r" b="b"/>
              <a:pathLst>
                <a:path w="1102359" h="2753360">
                  <a:moveTo>
                    <a:pt x="1072540" y="418160"/>
                  </a:moveTo>
                  <a:lnTo>
                    <a:pt x="654380" y="0"/>
                  </a:lnTo>
                  <a:lnTo>
                    <a:pt x="654507" y="836193"/>
                  </a:lnTo>
                  <a:lnTo>
                    <a:pt x="1072540" y="418160"/>
                  </a:lnTo>
                  <a:close/>
                </a:path>
                <a:path w="1102359" h="2753360">
                  <a:moveTo>
                    <a:pt x="1101953" y="2752877"/>
                  </a:moveTo>
                  <a:lnTo>
                    <a:pt x="1101610" y="549325"/>
                  </a:lnTo>
                  <a:lnTo>
                    <a:pt x="0" y="1650923"/>
                  </a:lnTo>
                  <a:lnTo>
                    <a:pt x="1101953" y="2752877"/>
                  </a:lnTo>
                  <a:close/>
                </a:path>
              </a:pathLst>
            </a:custGeom>
            <a:solidFill>
              <a:srgbClr val="CBDDEC">
                <a:alpha val="16999"/>
              </a:srgbClr>
            </a:solidFill>
          </p:spPr>
          <p:txBody>
            <a:bodyPr wrap="square" lIns="0" tIns="0" rIns="0" bIns="0" rtlCol="0"/>
            <a:lstStyle/>
            <a:p>
              <a:endParaRPr/>
            </a:p>
          </p:txBody>
        </p:sp>
      </p:grpSp>
      <p:sp>
        <p:nvSpPr>
          <p:cNvPr id="10" name="object 10"/>
          <p:cNvSpPr txBox="1">
            <a:spLocks noGrp="1"/>
          </p:cNvSpPr>
          <p:nvPr>
            <p:ph type="title"/>
          </p:nvPr>
        </p:nvSpPr>
        <p:spPr>
          <a:xfrm>
            <a:off x="1051205" y="875679"/>
            <a:ext cx="6231255" cy="2470785"/>
          </a:xfrm>
          <a:prstGeom prst="rect">
            <a:avLst/>
          </a:prstGeom>
        </p:spPr>
        <p:txBody>
          <a:bodyPr vert="horz" wrap="square" lIns="0" tIns="69850" rIns="0" bIns="0" rtlCol="0">
            <a:spAutoFit/>
          </a:bodyPr>
          <a:lstStyle/>
          <a:p>
            <a:pPr marL="12700" marR="5080">
              <a:lnSpc>
                <a:spcPts val="9450"/>
              </a:lnSpc>
              <a:spcBef>
                <a:spcPts val="550"/>
              </a:spcBef>
            </a:pPr>
            <a:r>
              <a:rPr spc="645" dirty="0">
                <a:solidFill>
                  <a:srgbClr val="0A1220"/>
                </a:solidFill>
              </a:rPr>
              <a:t>Value </a:t>
            </a:r>
            <a:r>
              <a:rPr spc="475" dirty="0">
                <a:solidFill>
                  <a:srgbClr val="0A1220"/>
                </a:solidFill>
              </a:rPr>
              <a:t>Proposition</a:t>
            </a:r>
          </a:p>
        </p:txBody>
      </p:sp>
      <p:sp>
        <p:nvSpPr>
          <p:cNvPr id="11" name="object 11"/>
          <p:cNvSpPr/>
          <p:nvPr/>
        </p:nvSpPr>
        <p:spPr>
          <a:xfrm>
            <a:off x="1028699" y="3589696"/>
            <a:ext cx="11323955" cy="6420485"/>
          </a:xfrm>
          <a:custGeom>
            <a:avLst/>
            <a:gdLst/>
            <a:ahLst/>
            <a:cxnLst/>
            <a:rect l="l" t="t" r="r" b="b"/>
            <a:pathLst>
              <a:path w="11323955" h="6420484">
                <a:moveTo>
                  <a:pt x="11257148" y="6420260"/>
                </a:moveTo>
                <a:lnTo>
                  <a:pt x="66674" y="6420260"/>
                </a:lnTo>
                <a:lnTo>
                  <a:pt x="40722" y="6415020"/>
                </a:lnTo>
                <a:lnTo>
                  <a:pt x="19528" y="6400731"/>
                </a:lnTo>
                <a:lnTo>
                  <a:pt x="5239" y="6379538"/>
                </a:lnTo>
                <a:lnTo>
                  <a:pt x="0" y="6353585"/>
                </a:lnTo>
                <a:lnTo>
                  <a:pt x="0" y="66674"/>
                </a:lnTo>
                <a:lnTo>
                  <a:pt x="19528" y="19528"/>
                </a:lnTo>
                <a:lnTo>
                  <a:pt x="66674" y="0"/>
                </a:lnTo>
                <a:lnTo>
                  <a:pt x="11257147" y="0"/>
                </a:lnTo>
                <a:lnTo>
                  <a:pt x="11283100" y="5239"/>
                </a:lnTo>
                <a:lnTo>
                  <a:pt x="11304293" y="19528"/>
                </a:lnTo>
                <a:lnTo>
                  <a:pt x="11318582" y="40722"/>
                </a:lnTo>
                <a:lnTo>
                  <a:pt x="11323822" y="66674"/>
                </a:lnTo>
                <a:lnTo>
                  <a:pt x="11323822" y="6353585"/>
                </a:lnTo>
                <a:lnTo>
                  <a:pt x="11318582" y="6379538"/>
                </a:lnTo>
                <a:lnTo>
                  <a:pt x="11304293" y="6400731"/>
                </a:lnTo>
                <a:lnTo>
                  <a:pt x="11283100" y="6415020"/>
                </a:lnTo>
                <a:lnTo>
                  <a:pt x="11257148" y="6420260"/>
                </a:lnTo>
                <a:close/>
              </a:path>
            </a:pathLst>
          </a:custGeom>
          <a:solidFill>
            <a:srgbClr val="F2F5FA"/>
          </a:solidFill>
        </p:spPr>
        <p:txBody>
          <a:bodyPr wrap="square" lIns="0" tIns="0" rIns="0" bIns="0" rtlCol="0"/>
          <a:lstStyle/>
          <a:p>
            <a:endParaRPr/>
          </a:p>
        </p:txBody>
      </p:sp>
      <p:sp>
        <p:nvSpPr>
          <p:cNvPr id="12" name="object 12"/>
          <p:cNvSpPr txBox="1"/>
          <p:nvPr/>
        </p:nvSpPr>
        <p:spPr>
          <a:xfrm>
            <a:off x="1054100" y="3535707"/>
            <a:ext cx="11273155" cy="1682705"/>
          </a:xfrm>
          <a:prstGeom prst="rect">
            <a:avLst/>
          </a:prstGeom>
        </p:spPr>
        <p:txBody>
          <a:bodyPr vert="horz" wrap="square" lIns="0" tIns="12700" rIns="0" bIns="0" rtlCol="0">
            <a:spAutoFit/>
          </a:bodyPr>
          <a:lstStyle/>
          <a:p>
            <a:pPr marL="12700" marR="5080" algn="just">
              <a:lnSpc>
                <a:spcPct val="115599"/>
              </a:lnSpc>
              <a:spcBef>
                <a:spcPts val="100"/>
              </a:spcBef>
            </a:pPr>
            <a:r>
              <a:rPr sz="2400" dirty="0">
                <a:latin typeface="Tahoma"/>
                <a:cs typeface="Tahoma"/>
              </a:rPr>
              <a:t>Our</a:t>
            </a:r>
            <a:r>
              <a:rPr sz="2400" spc="5" dirty="0">
                <a:latin typeface="Tahoma"/>
                <a:cs typeface="Tahoma"/>
              </a:rPr>
              <a:t>  </a:t>
            </a:r>
            <a:r>
              <a:rPr sz="2400" dirty="0">
                <a:latin typeface="Tahoma"/>
                <a:cs typeface="Tahoma"/>
              </a:rPr>
              <a:t>research</a:t>
            </a:r>
            <a:r>
              <a:rPr sz="2400" spc="10" dirty="0">
                <a:latin typeface="Tahoma"/>
                <a:cs typeface="Tahoma"/>
              </a:rPr>
              <a:t>  </a:t>
            </a:r>
            <a:r>
              <a:rPr sz="2400" dirty="0">
                <a:latin typeface="Tahoma"/>
                <a:cs typeface="Tahoma"/>
              </a:rPr>
              <a:t>project</a:t>
            </a:r>
            <a:r>
              <a:rPr sz="2400" spc="10" dirty="0">
                <a:latin typeface="Tahoma"/>
                <a:cs typeface="Tahoma"/>
              </a:rPr>
              <a:t>  </a:t>
            </a:r>
            <a:r>
              <a:rPr sz="2400" dirty="0">
                <a:latin typeface="Tahoma"/>
                <a:cs typeface="Tahoma"/>
              </a:rPr>
              <a:t>employs</a:t>
            </a:r>
            <a:r>
              <a:rPr sz="2400" spc="10" dirty="0">
                <a:latin typeface="Tahoma"/>
                <a:cs typeface="Tahoma"/>
              </a:rPr>
              <a:t>  </a:t>
            </a:r>
            <a:r>
              <a:rPr sz="2400" dirty="0">
                <a:latin typeface="Tahoma"/>
                <a:cs typeface="Tahoma"/>
              </a:rPr>
              <a:t>cutting-edge</a:t>
            </a:r>
            <a:r>
              <a:rPr sz="2400" spc="-90" dirty="0">
                <a:latin typeface="Tahoma"/>
                <a:cs typeface="Tahoma"/>
              </a:rPr>
              <a:t> CNNs, </a:t>
            </a:r>
            <a:r>
              <a:rPr lang="en-PK" sz="2400" spc="-90" dirty="0">
                <a:latin typeface="Tahoma"/>
                <a:cs typeface="Tahoma"/>
              </a:rPr>
              <a:t>Gaussian Mixture Models, and encode-decoder architectures</a:t>
            </a:r>
            <a:r>
              <a:rPr lang="en-US" sz="2400" spc="-90" dirty="0">
                <a:latin typeface="Tahoma"/>
                <a:cs typeface="Tahoma"/>
              </a:rPr>
              <a:t> </a:t>
            </a:r>
            <a:r>
              <a:rPr sz="2400" dirty="0">
                <a:latin typeface="Tahoma"/>
                <a:cs typeface="Tahoma"/>
              </a:rPr>
              <a:t>to</a:t>
            </a:r>
            <a:r>
              <a:rPr sz="2400" spc="-85" dirty="0">
                <a:latin typeface="Tahoma"/>
                <a:cs typeface="Tahoma"/>
              </a:rPr>
              <a:t> </a:t>
            </a:r>
            <a:r>
              <a:rPr sz="2400" spc="-10" dirty="0">
                <a:latin typeface="Tahoma"/>
                <a:cs typeface="Tahoma"/>
              </a:rPr>
              <a:t>revolutionize</a:t>
            </a:r>
            <a:r>
              <a:rPr sz="2400" spc="-90" dirty="0">
                <a:latin typeface="Tahoma"/>
                <a:cs typeface="Tahoma"/>
              </a:rPr>
              <a:t> </a:t>
            </a:r>
            <a:r>
              <a:rPr sz="2400" dirty="0">
                <a:latin typeface="Tahoma"/>
                <a:cs typeface="Tahoma"/>
              </a:rPr>
              <a:t>fish</a:t>
            </a:r>
            <a:r>
              <a:rPr sz="2400" spc="-85" dirty="0">
                <a:latin typeface="Tahoma"/>
                <a:cs typeface="Tahoma"/>
              </a:rPr>
              <a:t> </a:t>
            </a:r>
            <a:r>
              <a:rPr sz="2400" spc="-30" dirty="0">
                <a:latin typeface="Tahoma"/>
                <a:cs typeface="Tahoma"/>
              </a:rPr>
              <a:t>biomass</a:t>
            </a:r>
            <a:r>
              <a:rPr sz="2400" spc="-90" dirty="0">
                <a:latin typeface="Tahoma"/>
                <a:cs typeface="Tahoma"/>
              </a:rPr>
              <a:t> </a:t>
            </a:r>
            <a:r>
              <a:rPr sz="2400" spc="-35" dirty="0">
                <a:latin typeface="Tahoma"/>
                <a:cs typeface="Tahoma"/>
              </a:rPr>
              <a:t>estimation</a:t>
            </a:r>
            <a:r>
              <a:rPr sz="2400" spc="-85" dirty="0">
                <a:latin typeface="Tahoma"/>
                <a:cs typeface="Tahoma"/>
              </a:rPr>
              <a:t> </a:t>
            </a:r>
            <a:r>
              <a:rPr sz="2400" dirty="0">
                <a:latin typeface="Tahoma"/>
                <a:cs typeface="Tahoma"/>
              </a:rPr>
              <a:t>in</a:t>
            </a:r>
            <a:r>
              <a:rPr sz="2400" spc="-85" dirty="0">
                <a:latin typeface="Tahoma"/>
                <a:cs typeface="Tahoma"/>
              </a:rPr>
              <a:t> </a:t>
            </a:r>
            <a:r>
              <a:rPr sz="2400" spc="-30" dirty="0">
                <a:latin typeface="Tahoma"/>
                <a:cs typeface="Tahoma"/>
              </a:rPr>
              <a:t>marine</a:t>
            </a:r>
            <a:r>
              <a:rPr sz="2400" spc="-90" dirty="0">
                <a:latin typeface="Tahoma"/>
                <a:cs typeface="Tahoma"/>
              </a:rPr>
              <a:t> </a:t>
            </a:r>
            <a:r>
              <a:rPr sz="2400" dirty="0">
                <a:latin typeface="Tahoma"/>
                <a:cs typeface="Tahoma"/>
              </a:rPr>
              <a:t>biology</a:t>
            </a:r>
            <a:r>
              <a:rPr sz="2400" spc="-85" dirty="0">
                <a:latin typeface="Tahoma"/>
                <a:cs typeface="Tahoma"/>
              </a:rPr>
              <a:t> </a:t>
            </a:r>
            <a:r>
              <a:rPr sz="2400" dirty="0">
                <a:latin typeface="Tahoma"/>
                <a:cs typeface="Tahoma"/>
              </a:rPr>
              <a:t>and</a:t>
            </a:r>
            <a:r>
              <a:rPr sz="2400" spc="-90" dirty="0">
                <a:latin typeface="Tahoma"/>
                <a:cs typeface="Tahoma"/>
              </a:rPr>
              <a:t> </a:t>
            </a:r>
            <a:r>
              <a:rPr sz="2400" spc="-25" dirty="0">
                <a:latin typeface="Tahoma"/>
                <a:cs typeface="Tahoma"/>
              </a:rPr>
              <a:t>environmental</a:t>
            </a:r>
            <a:r>
              <a:rPr sz="2400" spc="-85" dirty="0">
                <a:latin typeface="Tahoma"/>
                <a:cs typeface="Tahoma"/>
              </a:rPr>
              <a:t> </a:t>
            </a:r>
            <a:r>
              <a:rPr sz="2400" spc="-10" dirty="0">
                <a:latin typeface="Tahoma"/>
                <a:cs typeface="Tahoma"/>
              </a:rPr>
              <a:t>conservation. </a:t>
            </a:r>
            <a:r>
              <a:rPr sz="2400" dirty="0">
                <a:latin typeface="Tahoma"/>
                <a:cs typeface="Tahoma"/>
              </a:rPr>
              <a:t>Our</a:t>
            </a:r>
            <a:r>
              <a:rPr sz="2400" spc="495" dirty="0">
                <a:latin typeface="Tahoma"/>
                <a:cs typeface="Tahoma"/>
              </a:rPr>
              <a:t> </a:t>
            </a:r>
            <a:r>
              <a:rPr sz="2400" spc="-30" dirty="0">
                <a:latin typeface="Tahoma"/>
                <a:cs typeface="Tahoma"/>
              </a:rPr>
              <a:t>non-</a:t>
            </a:r>
            <a:r>
              <a:rPr sz="2400" dirty="0">
                <a:latin typeface="Tahoma"/>
                <a:cs typeface="Tahoma"/>
              </a:rPr>
              <a:t>invasive</a:t>
            </a:r>
            <a:r>
              <a:rPr sz="2400" spc="495" dirty="0">
                <a:latin typeface="Tahoma"/>
                <a:cs typeface="Tahoma"/>
              </a:rPr>
              <a:t> </a:t>
            </a:r>
            <a:r>
              <a:rPr sz="2400" dirty="0">
                <a:latin typeface="Tahoma"/>
                <a:cs typeface="Tahoma"/>
              </a:rPr>
              <a:t>method</a:t>
            </a:r>
            <a:r>
              <a:rPr sz="2400" spc="495" dirty="0">
                <a:latin typeface="Tahoma"/>
                <a:cs typeface="Tahoma"/>
              </a:rPr>
              <a:t> </a:t>
            </a:r>
            <a:r>
              <a:rPr sz="2400" dirty="0">
                <a:latin typeface="Tahoma"/>
                <a:cs typeface="Tahoma"/>
              </a:rPr>
              <a:t>offers</a:t>
            </a:r>
            <a:r>
              <a:rPr sz="2400" spc="495" dirty="0">
                <a:latin typeface="Tahoma"/>
                <a:cs typeface="Tahoma"/>
              </a:rPr>
              <a:t> </a:t>
            </a:r>
            <a:r>
              <a:rPr sz="2400" dirty="0">
                <a:latin typeface="Tahoma"/>
                <a:cs typeface="Tahoma"/>
              </a:rPr>
              <a:t>high</a:t>
            </a:r>
            <a:r>
              <a:rPr sz="2400" spc="495" dirty="0">
                <a:latin typeface="Tahoma"/>
                <a:cs typeface="Tahoma"/>
              </a:rPr>
              <a:t> </a:t>
            </a:r>
            <a:r>
              <a:rPr sz="2400" dirty="0">
                <a:latin typeface="Tahoma"/>
                <a:cs typeface="Tahoma"/>
              </a:rPr>
              <a:t>accuracy,</a:t>
            </a:r>
            <a:r>
              <a:rPr sz="2400" spc="-65" dirty="0">
                <a:latin typeface="Tahoma"/>
                <a:cs typeface="Tahoma"/>
              </a:rPr>
              <a:t>  </a:t>
            </a:r>
            <a:r>
              <a:rPr sz="2400" dirty="0">
                <a:latin typeface="Tahoma"/>
                <a:cs typeface="Tahoma"/>
              </a:rPr>
              <a:t>reducing</a:t>
            </a:r>
            <a:r>
              <a:rPr sz="2400" spc="-65" dirty="0">
                <a:latin typeface="Tahoma"/>
                <a:cs typeface="Tahoma"/>
              </a:rPr>
              <a:t>  </a:t>
            </a:r>
            <a:r>
              <a:rPr sz="2400" dirty="0">
                <a:latin typeface="Tahoma"/>
                <a:cs typeface="Tahoma"/>
              </a:rPr>
              <a:t>the</a:t>
            </a:r>
            <a:r>
              <a:rPr sz="2400" spc="-65" dirty="0">
                <a:latin typeface="Tahoma"/>
                <a:cs typeface="Tahoma"/>
              </a:rPr>
              <a:t>  </a:t>
            </a:r>
            <a:r>
              <a:rPr sz="2400" dirty="0">
                <a:latin typeface="Tahoma"/>
                <a:cs typeface="Tahoma"/>
              </a:rPr>
              <a:t>need</a:t>
            </a:r>
            <a:r>
              <a:rPr sz="2400" spc="-65" dirty="0">
                <a:latin typeface="Tahoma"/>
                <a:cs typeface="Tahoma"/>
              </a:rPr>
              <a:t>  </a:t>
            </a:r>
            <a:r>
              <a:rPr sz="2400" dirty="0">
                <a:latin typeface="Tahoma"/>
                <a:cs typeface="Tahoma"/>
              </a:rPr>
              <a:t>for</a:t>
            </a:r>
            <a:r>
              <a:rPr sz="2400" spc="-65" dirty="0">
                <a:latin typeface="Tahoma"/>
                <a:cs typeface="Tahoma"/>
              </a:rPr>
              <a:t>  </a:t>
            </a:r>
            <a:r>
              <a:rPr sz="2400" dirty="0">
                <a:latin typeface="Tahoma"/>
                <a:cs typeface="Tahoma"/>
              </a:rPr>
              <a:t>harmful</a:t>
            </a:r>
            <a:r>
              <a:rPr sz="2400" spc="-60" dirty="0">
                <a:latin typeface="Tahoma"/>
                <a:cs typeface="Tahoma"/>
              </a:rPr>
              <a:t>  </a:t>
            </a:r>
            <a:r>
              <a:rPr sz="2400" dirty="0">
                <a:latin typeface="Tahoma"/>
                <a:cs typeface="Tahoma"/>
              </a:rPr>
              <a:t>sampling</a:t>
            </a:r>
            <a:r>
              <a:rPr lang="en-US" sz="2400" dirty="0">
                <a:latin typeface="Tahoma"/>
                <a:cs typeface="Tahoma"/>
              </a:rPr>
              <a:t>.</a:t>
            </a:r>
            <a:endParaRPr sz="2400" dirty="0">
              <a:latin typeface="Tahoma"/>
              <a:cs typeface="Tahoma"/>
            </a:endParaRPr>
          </a:p>
        </p:txBody>
      </p:sp>
      <p:grpSp>
        <p:nvGrpSpPr>
          <p:cNvPr id="13" name="object 13"/>
          <p:cNvGrpSpPr/>
          <p:nvPr/>
        </p:nvGrpSpPr>
        <p:grpSpPr>
          <a:xfrm>
            <a:off x="1063906" y="5463247"/>
            <a:ext cx="8257540" cy="4319270"/>
            <a:chOff x="1063906" y="5463247"/>
            <a:chExt cx="8257540" cy="4319270"/>
          </a:xfrm>
        </p:grpSpPr>
        <p:sp>
          <p:nvSpPr>
            <p:cNvPr id="14" name="object 14"/>
            <p:cNvSpPr/>
            <p:nvPr/>
          </p:nvSpPr>
          <p:spPr>
            <a:xfrm>
              <a:off x="1289261" y="5563756"/>
              <a:ext cx="8032115" cy="771525"/>
            </a:xfrm>
            <a:custGeom>
              <a:avLst/>
              <a:gdLst/>
              <a:ahLst/>
              <a:cxnLst/>
              <a:rect l="l" t="t" r="r" b="b"/>
              <a:pathLst>
                <a:path w="8032115" h="771525">
                  <a:moveTo>
                    <a:pt x="7646006" y="771524"/>
                  </a:moveTo>
                  <a:lnTo>
                    <a:pt x="385761" y="771524"/>
                  </a:lnTo>
                  <a:lnTo>
                    <a:pt x="337373" y="768519"/>
                  </a:lnTo>
                  <a:lnTo>
                    <a:pt x="290777" y="759743"/>
                  </a:lnTo>
                  <a:lnTo>
                    <a:pt x="246337" y="745558"/>
                  </a:lnTo>
                  <a:lnTo>
                    <a:pt x="204413" y="726326"/>
                  </a:lnTo>
                  <a:lnTo>
                    <a:pt x="165368" y="702409"/>
                  </a:lnTo>
                  <a:lnTo>
                    <a:pt x="129562" y="674167"/>
                  </a:lnTo>
                  <a:lnTo>
                    <a:pt x="97357" y="641962"/>
                  </a:lnTo>
                  <a:lnTo>
                    <a:pt x="69115" y="606156"/>
                  </a:lnTo>
                  <a:lnTo>
                    <a:pt x="45198" y="567111"/>
                  </a:lnTo>
                  <a:lnTo>
                    <a:pt x="25966" y="525187"/>
                  </a:lnTo>
                  <a:lnTo>
                    <a:pt x="11781" y="480747"/>
                  </a:lnTo>
                  <a:lnTo>
                    <a:pt x="3005" y="434151"/>
                  </a:lnTo>
                  <a:lnTo>
                    <a:pt x="0" y="385762"/>
                  </a:lnTo>
                  <a:lnTo>
                    <a:pt x="3005" y="337373"/>
                  </a:lnTo>
                  <a:lnTo>
                    <a:pt x="11781" y="290777"/>
                  </a:lnTo>
                  <a:lnTo>
                    <a:pt x="25966" y="246337"/>
                  </a:lnTo>
                  <a:lnTo>
                    <a:pt x="45198" y="204413"/>
                  </a:lnTo>
                  <a:lnTo>
                    <a:pt x="69115" y="165368"/>
                  </a:lnTo>
                  <a:lnTo>
                    <a:pt x="97357" y="129562"/>
                  </a:lnTo>
                  <a:lnTo>
                    <a:pt x="129562" y="97357"/>
                  </a:lnTo>
                  <a:lnTo>
                    <a:pt x="165368" y="69115"/>
                  </a:lnTo>
                  <a:lnTo>
                    <a:pt x="204413" y="45198"/>
                  </a:lnTo>
                  <a:lnTo>
                    <a:pt x="246337" y="25966"/>
                  </a:lnTo>
                  <a:lnTo>
                    <a:pt x="290777" y="11781"/>
                  </a:lnTo>
                  <a:lnTo>
                    <a:pt x="337373" y="3005"/>
                  </a:lnTo>
                  <a:lnTo>
                    <a:pt x="385762" y="0"/>
                  </a:lnTo>
                  <a:lnTo>
                    <a:pt x="7646005" y="0"/>
                  </a:lnTo>
                  <a:lnTo>
                    <a:pt x="7694394" y="3005"/>
                  </a:lnTo>
                  <a:lnTo>
                    <a:pt x="7740990" y="11781"/>
                  </a:lnTo>
                  <a:lnTo>
                    <a:pt x="7785430" y="25966"/>
                  </a:lnTo>
                  <a:lnTo>
                    <a:pt x="7827354" y="45198"/>
                  </a:lnTo>
                  <a:lnTo>
                    <a:pt x="7866399" y="69115"/>
                  </a:lnTo>
                  <a:lnTo>
                    <a:pt x="7902205" y="97357"/>
                  </a:lnTo>
                  <a:lnTo>
                    <a:pt x="7934409" y="129562"/>
                  </a:lnTo>
                  <a:lnTo>
                    <a:pt x="7962651" y="165368"/>
                  </a:lnTo>
                  <a:lnTo>
                    <a:pt x="7986569" y="204413"/>
                  </a:lnTo>
                  <a:lnTo>
                    <a:pt x="8005800" y="246337"/>
                  </a:lnTo>
                  <a:lnTo>
                    <a:pt x="8019985" y="290777"/>
                  </a:lnTo>
                  <a:lnTo>
                    <a:pt x="8028761" y="337373"/>
                  </a:lnTo>
                  <a:lnTo>
                    <a:pt x="8031766" y="385758"/>
                  </a:lnTo>
                  <a:lnTo>
                    <a:pt x="8028761" y="434151"/>
                  </a:lnTo>
                  <a:lnTo>
                    <a:pt x="8019985" y="480747"/>
                  </a:lnTo>
                  <a:lnTo>
                    <a:pt x="8005800" y="525187"/>
                  </a:lnTo>
                  <a:lnTo>
                    <a:pt x="7986569" y="567111"/>
                  </a:lnTo>
                  <a:lnTo>
                    <a:pt x="7962651" y="606156"/>
                  </a:lnTo>
                  <a:lnTo>
                    <a:pt x="7934409" y="641962"/>
                  </a:lnTo>
                  <a:lnTo>
                    <a:pt x="7902205" y="674167"/>
                  </a:lnTo>
                  <a:lnTo>
                    <a:pt x="7866399" y="702409"/>
                  </a:lnTo>
                  <a:lnTo>
                    <a:pt x="7827354" y="726326"/>
                  </a:lnTo>
                  <a:lnTo>
                    <a:pt x="7785430" y="745558"/>
                  </a:lnTo>
                  <a:lnTo>
                    <a:pt x="7740990" y="759743"/>
                  </a:lnTo>
                  <a:lnTo>
                    <a:pt x="7694394" y="768519"/>
                  </a:lnTo>
                  <a:lnTo>
                    <a:pt x="7646006" y="771524"/>
                  </a:lnTo>
                  <a:close/>
                </a:path>
              </a:pathLst>
            </a:custGeom>
            <a:solidFill>
              <a:schemeClr val="accent1">
                <a:lumMod val="20000"/>
                <a:lumOff val="80000"/>
              </a:schemeClr>
            </a:solidFill>
          </p:spPr>
          <p:txBody>
            <a:bodyPr wrap="square" lIns="0" tIns="0" rIns="0" bIns="0" rtlCol="0"/>
            <a:lstStyle/>
            <a:p>
              <a:endParaRPr/>
            </a:p>
          </p:txBody>
        </p:sp>
        <p:sp>
          <p:nvSpPr>
            <p:cNvPr id="15" name="object 15"/>
            <p:cNvSpPr/>
            <p:nvPr/>
          </p:nvSpPr>
          <p:spPr>
            <a:xfrm>
              <a:off x="1063906" y="5463247"/>
              <a:ext cx="972819" cy="972819"/>
            </a:xfrm>
            <a:custGeom>
              <a:avLst/>
              <a:gdLst/>
              <a:ahLst/>
              <a:cxnLst/>
              <a:rect l="l" t="t" r="r" b="b"/>
              <a:pathLst>
                <a:path w="972819" h="972820">
                  <a:moveTo>
                    <a:pt x="486275" y="972543"/>
                  </a:moveTo>
                  <a:lnTo>
                    <a:pt x="439440" y="970317"/>
                  </a:lnTo>
                  <a:lnTo>
                    <a:pt x="393869" y="963775"/>
                  </a:lnTo>
                  <a:lnTo>
                    <a:pt x="349760" y="953121"/>
                  </a:lnTo>
                  <a:lnTo>
                    <a:pt x="307319" y="938558"/>
                  </a:lnTo>
                  <a:lnTo>
                    <a:pt x="266748" y="920289"/>
                  </a:lnTo>
                  <a:lnTo>
                    <a:pt x="228252" y="898520"/>
                  </a:lnTo>
                  <a:lnTo>
                    <a:pt x="192034" y="873454"/>
                  </a:lnTo>
                  <a:lnTo>
                    <a:pt x="158299" y="845294"/>
                  </a:lnTo>
                  <a:lnTo>
                    <a:pt x="127249" y="814245"/>
                  </a:lnTo>
                  <a:lnTo>
                    <a:pt x="99089" y="780509"/>
                  </a:lnTo>
                  <a:lnTo>
                    <a:pt x="74023" y="744291"/>
                  </a:lnTo>
                  <a:lnTo>
                    <a:pt x="52254" y="705795"/>
                  </a:lnTo>
                  <a:lnTo>
                    <a:pt x="33985" y="665225"/>
                  </a:lnTo>
                  <a:lnTo>
                    <a:pt x="19422" y="622783"/>
                  </a:lnTo>
                  <a:lnTo>
                    <a:pt x="8768" y="578675"/>
                  </a:lnTo>
                  <a:lnTo>
                    <a:pt x="2225" y="533103"/>
                  </a:lnTo>
                  <a:lnTo>
                    <a:pt x="0" y="486271"/>
                  </a:lnTo>
                  <a:lnTo>
                    <a:pt x="2225" y="439440"/>
                  </a:lnTo>
                  <a:lnTo>
                    <a:pt x="8768" y="393869"/>
                  </a:lnTo>
                  <a:lnTo>
                    <a:pt x="19422" y="349760"/>
                  </a:lnTo>
                  <a:lnTo>
                    <a:pt x="33985" y="307319"/>
                  </a:lnTo>
                  <a:lnTo>
                    <a:pt x="52254" y="266748"/>
                  </a:lnTo>
                  <a:lnTo>
                    <a:pt x="74023" y="228252"/>
                  </a:lnTo>
                  <a:lnTo>
                    <a:pt x="99089" y="192034"/>
                  </a:lnTo>
                  <a:lnTo>
                    <a:pt x="127249" y="158299"/>
                  </a:lnTo>
                  <a:lnTo>
                    <a:pt x="158299" y="127249"/>
                  </a:lnTo>
                  <a:lnTo>
                    <a:pt x="192034" y="99089"/>
                  </a:lnTo>
                  <a:lnTo>
                    <a:pt x="228252" y="74023"/>
                  </a:lnTo>
                  <a:lnTo>
                    <a:pt x="266748" y="52254"/>
                  </a:lnTo>
                  <a:lnTo>
                    <a:pt x="307319" y="33986"/>
                  </a:lnTo>
                  <a:lnTo>
                    <a:pt x="349760" y="19422"/>
                  </a:lnTo>
                  <a:lnTo>
                    <a:pt x="393869" y="8768"/>
                  </a:lnTo>
                  <a:lnTo>
                    <a:pt x="439440" y="2226"/>
                  </a:lnTo>
                  <a:lnTo>
                    <a:pt x="486272" y="0"/>
                  </a:lnTo>
                  <a:lnTo>
                    <a:pt x="533103" y="2226"/>
                  </a:lnTo>
                  <a:lnTo>
                    <a:pt x="578675" y="8768"/>
                  </a:lnTo>
                  <a:lnTo>
                    <a:pt x="622783" y="19422"/>
                  </a:lnTo>
                  <a:lnTo>
                    <a:pt x="665225" y="33986"/>
                  </a:lnTo>
                  <a:lnTo>
                    <a:pt x="705795" y="52254"/>
                  </a:lnTo>
                  <a:lnTo>
                    <a:pt x="744291" y="74023"/>
                  </a:lnTo>
                  <a:lnTo>
                    <a:pt x="780509" y="99089"/>
                  </a:lnTo>
                  <a:lnTo>
                    <a:pt x="814245" y="127249"/>
                  </a:lnTo>
                  <a:lnTo>
                    <a:pt x="845294" y="158299"/>
                  </a:lnTo>
                  <a:lnTo>
                    <a:pt x="873454" y="192034"/>
                  </a:lnTo>
                  <a:lnTo>
                    <a:pt x="898520" y="228252"/>
                  </a:lnTo>
                  <a:lnTo>
                    <a:pt x="920290" y="266748"/>
                  </a:lnTo>
                  <a:lnTo>
                    <a:pt x="938558" y="307319"/>
                  </a:lnTo>
                  <a:lnTo>
                    <a:pt x="953121" y="349760"/>
                  </a:lnTo>
                  <a:lnTo>
                    <a:pt x="963775" y="393869"/>
                  </a:lnTo>
                  <a:lnTo>
                    <a:pt x="970318" y="439440"/>
                  </a:lnTo>
                  <a:lnTo>
                    <a:pt x="972544" y="486272"/>
                  </a:lnTo>
                  <a:lnTo>
                    <a:pt x="970318" y="533103"/>
                  </a:lnTo>
                  <a:lnTo>
                    <a:pt x="963775" y="578675"/>
                  </a:lnTo>
                  <a:lnTo>
                    <a:pt x="953121" y="622783"/>
                  </a:lnTo>
                  <a:lnTo>
                    <a:pt x="938558" y="665225"/>
                  </a:lnTo>
                  <a:lnTo>
                    <a:pt x="920290" y="705795"/>
                  </a:lnTo>
                  <a:lnTo>
                    <a:pt x="898520" y="744291"/>
                  </a:lnTo>
                  <a:lnTo>
                    <a:pt x="873454" y="780509"/>
                  </a:lnTo>
                  <a:lnTo>
                    <a:pt x="845294" y="814245"/>
                  </a:lnTo>
                  <a:lnTo>
                    <a:pt x="814245" y="845294"/>
                  </a:lnTo>
                  <a:lnTo>
                    <a:pt x="780509" y="873454"/>
                  </a:lnTo>
                  <a:lnTo>
                    <a:pt x="744291" y="898520"/>
                  </a:lnTo>
                  <a:lnTo>
                    <a:pt x="705795" y="920289"/>
                  </a:lnTo>
                  <a:lnTo>
                    <a:pt x="665225" y="938558"/>
                  </a:lnTo>
                  <a:lnTo>
                    <a:pt x="622783" y="953121"/>
                  </a:lnTo>
                  <a:lnTo>
                    <a:pt x="578675" y="963775"/>
                  </a:lnTo>
                  <a:lnTo>
                    <a:pt x="533103" y="970317"/>
                  </a:lnTo>
                  <a:lnTo>
                    <a:pt x="486275" y="972543"/>
                  </a:lnTo>
                  <a:close/>
                </a:path>
              </a:pathLst>
            </a:custGeom>
            <a:solidFill>
              <a:srgbClr val="8CAFC2"/>
            </a:solidFill>
          </p:spPr>
          <p:txBody>
            <a:bodyPr wrap="square" lIns="0" tIns="0" rIns="0" bIns="0" rtlCol="0"/>
            <a:lstStyle/>
            <a:p>
              <a:endParaRPr/>
            </a:p>
          </p:txBody>
        </p:sp>
        <p:sp>
          <p:nvSpPr>
            <p:cNvPr id="16" name="object 16"/>
            <p:cNvSpPr/>
            <p:nvPr/>
          </p:nvSpPr>
          <p:spPr>
            <a:xfrm>
              <a:off x="1322671" y="6679176"/>
              <a:ext cx="7998459" cy="771525"/>
            </a:xfrm>
            <a:custGeom>
              <a:avLst/>
              <a:gdLst/>
              <a:ahLst/>
              <a:cxnLst/>
              <a:rect l="l" t="t" r="r" b="b"/>
              <a:pathLst>
                <a:path w="7998459" h="771525">
                  <a:moveTo>
                    <a:pt x="7612597" y="771524"/>
                  </a:moveTo>
                  <a:lnTo>
                    <a:pt x="385759" y="771524"/>
                  </a:lnTo>
                  <a:lnTo>
                    <a:pt x="337373" y="768519"/>
                  </a:lnTo>
                  <a:lnTo>
                    <a:pt x="290777" y="759743"/>
                  </a:lnTo>
                  <a:lnTo>
                    <a:pt x="246337" y="745558"/>
                  </a:lnTo>
                  <a:lnTo>
                    <a:pt x="204413" y="726326"/>
                  </a:lnTo>
                  <a:lnTo>
                    <a:pt x="165368" y="702409"/>
                  </a:lnTo>
                  <a:lnTo>
                    <a:pt x="129562" y="674167"/>
                  </a:lnTo>
                  <a:lnTo>
                    <a:pt x="97357" y="641962"/>
                  </a:lnTo>
                  <a:lnTo>
                    <a:pt x="69115" y="606156"/>
                  </a:lnTo>
                  <a:lnTo>
                    <a:pt x="45198" y="567111"/>
                  </a:lnTo>
                  <a:lnTo>
                    <a:pt x="25966" y="525187"/>
                  </a:lnTo>
                  <a:lnTo>
                    <a:pt x="11781" y="480747"/>
                  </a:lnTo>
                  <a:lnTo>
                    <a:pt x="3005" y="434151"/>
                  </a:lnTo>
                  <a:lnTo>
                    <a:pt x="0" y="385762"/>
                  </a:lnTo>
                  <a:lnTo>
                    <a:pt x="3005" y="337373"/>
                  </a:lnTo>
                  <a:lnTo>
                    <a:pt x="11781" y="290777"/>
                  </a:lnTo>
                  <a:lnTo>
                    <a:pt x="25966" y="246337"/>
                  </a:lnTo>
                  <a:lnTo>
                    <a:pt x="45198" y="204413"/>
                  </a:lnTo>
                  <a:lnTo>
                    <a:pt x="69115" y="165368"/>
                  </a:lnTo>
                  <a:lnTo>
                    <a:pt x="97357" y="129562"/>
                  </a:lnTo>
                  <a:lnTo>
                    <a:pt x="129562" y="97357"/>
                  </a:lnTo>
                  <a:lnTo>
                    <a:pt x="165368" y="69115"/>
                  </a:lnTo>
                  <a:lnTo>
                    <a:pt x="204413" y="45198"/>
                  </a:lnTo>
                  <a:lnTo>
                    <a:pt x="246337" y="25966"/>
                  </a:lnTo>
                  <a:lnTo>
                    <a:pt x="290777" y="11781"/>
                  </a:lnTo>
                  <a:lnTo>
                    <a:pt x="337373" y="3005"/>
                  </a:lnTo>
                  <a:lnTo>
                    <a:pt x="385762" y="0"/>
                  </a:lnTo>
                  <a:lnTo>
                    <a:pt x="7612594" y="0"/>
                  </a:lnTo>
                  <a:lnTo>
                    <a:pt x="7660983" y="3005"/>
                  </a:lnTo>
                  <a:lnTo>
                    <a:pt x="7707579" y="11781"/>
                  </a:lnTo>
                  <a:lnTo>
                    <a:pt x="7752019" y="25966"/>
                  </a:lnTo>
                  <a:lnTo>
                    <a:pt x="7793943" y="45198"/>
                  </a:lnTo>
                  <a:lnTo>
                    <a:pt x="7832988" y="69115"/>
                  </a:lnTo>
                  <a:lnTo>
                    <a:pt x="7868794" y="97357"/>
                  </a:lnTo>
                  <a:lnTo>
                    <a:pt x="7900998" y="129562"/>
                  </a:lnTo>
                  <a:lnTo>
                    <a:pt x="7929240" y="165368"/>
                  </a:lnTo>
                  <a:lnTo>
                    <a:pt x="7953157" y="204413"/>
                  </a:lnTo>
                  <a:lnTo>
                    <a:pt x="7972389" y="246337"/>
                  </a:lnTo>
                  <a:lnTo>
                    <a:pt x="7986574" y="290777"/>
                  </a:lnTo>
                  <a:lnTo>
                    <a:pt x="7995350" y="337373"/>
                  </a:lnTo>
                  <a:lnTo>
                    <a:pt x="7998355" y="385762"/>
                  </a:lnTo>
                  <a:lnTo>
                    <a:pt x="7995350" y="434151"/>
                  </a:lnTo>
                  <a:lnTo>
                    <a:pt x="7986574" y="480747"/>
                  </a:lnTo>
                  <a:lnTo>
                    <a:pt x="7972389" y="525187"/>
                  </a:lnTo>
                  <a:lnTo>
                    <a:pt x="7953157" y="567111"/>
                  </a:lnTo>
                  <a:lnTo>
                    <a:pt x="7929240" y="606156"/>
                  </a:lnTo>
                  <a:lnTo>
                    <a:pt x="7900998" y="641962"/>
                  </a:lnTo>
                  <a:lnTo>
                    <a:pt x="7868794" y="674167"/>
                  </a:lnTo>
                  <a:lnTo>
                    <a:pt x="7832988" y="702409"/>
                  </a:lnTo>
                  <a:lnTo>
                    <a:pt x="7793943" y="726326"/>
                  </a:lnTo>
                  <a:lnTo>
                    <a:pt x="7752019" y="745558"/>
                  </a:lnTo>
                  <a:lnTo>
                    <a:pt x="7707579" y="759743"/>
                  </a:lnTo>
                  <a:lnTo>
                    <a:pt x="7660983" y="768519"/>
                  </a:lnTo>
                  <a:lnTo>
                    <a:pt x="7612597" y="771524"/>
                  </a:lnTo>
                  <a:close/>
                </a:path>
              </a:pathLst>
            </a:custGeom>
            <a:solidFill>
              <a:schemeClr val="accent1">
                <a:lumMod val="20000"/>
                <a:lumOff val="80000"/>
              </a:schemeClr>
            </a:solidFill>
          </p:spPr>
          <p:txBody>
            <a:bodyPr wrap="square" lIns="0" tIns="0" rIns="0" bIns="0" rtlCol="0"/>
            <a:lstStyle/>
            <a:p>
              <a:endParaRPr dirty="0"/>
            </a:p>
          </p:txBody>
        </p:sp>
        <p:sp>
          <p:nvSpPr>
            <p:cNvPr id="17" name="object 17"/>
            <p:cNvSpPr/>
            <p:nvPr/>
          </p:nvSpPr>
          <p:spPr>
            <a:xfrm>
              <a:off x="1063906" y="6578666"/>
              <a:ext cx="972819" cy="972819"/>
            </a:xfrm>
            <a:custGeom>
              <a:avLst/>
              <a:gdLst/>
              <a:ahLst/>
              <a:cxnLst/>
              <a:rect l="l" t="t" r="r" b="b"/>
              <a:pathLst>
                <a:path w="972819" h="972820">
                  <a:moveTo>
                    <a:pt x="486277" y="972544"/>
                  </a:moveTo>
                  <a:lnTo>
                    <a:pt x="439440" y="970318"/>
                  </a:lnTo>
                  <a:lnTo>
                    <a:pt x="393869" y="963776"/>
                  </a:lnTo>
                  <a:lnTo>
                    <a:pt x="349760" y="953121"/>
                  </a:lnTo>
                  <a:lnTo>
                    <a:pt x="307319" y="938558"/>
                  </a:lnTo>
                  <a:lnTo>
                    <a:pt x="266748" y="920290"/>
                  </a:lnTo>
                  <a:lnTo>
                    <a:pt x="228252" y="898521"/>
                  </a:lnTo>
                  <a:lnTo>
                    <a:pt x="192034" y="873454"/>
                  </a:lnTo>
                  <a:lnTo>
                    <a:pt x="158299" y="845294"/>
                  </a:lnTo>
                  <a:lnTo>
                    <a:pt x="127249" y="814245"/>
                  </a:lnTo>
                  <a:lnTo>
                    <a:pt x="99089" y="780509"/>
                  </a:lnTo>
                  <a:lnTo>
                    <a:pt x="74023" y="744291"/>
                  </a:lnTo>
                  <a:lnTo>
                    <a:pt x="52254" y="705795"/>
                  </a:lnTo>
                  <a:lnTo>
                    <a:pt x="33985" y="665225"/>
                  </a:lnTo>
                  <a:lnTo>
                    <a:pt x="19422" y="622783"/>
                  </a:lnTo>
                  <a:lnTo>
                    <a:pt x="8768" y="578675"/>
                  </a:lnTo>
                  <a:lnTo>
                    <a:pt x="2225" y="533103"/>
                  </a:lnTo>
                  <a:lnTo>
                    <a:pt x="0" y="486271"/>
                  </a:lnTo>
                  <a:lnTo>
                    <a:pt x="2225" y="439440"/>
                  </a:lnTo>
                  <a:lnTo>
                    <a:pt x="8768" y="393869"/>
                  </a:lnTo>
                  <a:lnTo>
                    <a:pt x="19422" y="349760"/>
                  </a:lnTo>
                  <a:lnTo>
                    <a:pt x="33985" y="307319"/>
                  </a:lnTo>
                  <a:lnTo>
                    <a:pt x="52254" y="266748"/>
                  </a:lnTo>
                  <a:lnTo>
                    <a:pt x="74023" y="228252"/>
                  </a:lnTo>
                  <a:lnTo>
                    <a:pt x="99089" y="192034"/>
                  </a:lnTo>
                  <a:lnTo>
                    <a:pt x="127249" y="158299"/>
                  </a:lnTo>
                  <a:lnTo>
                    <a:pt x="158299" y="127249"/>
                  </a:lnTo>
                  <a:lnTo>
                    <a:pt x="192034" y="99089"/>
                  </a:lnTo>
                  <a:lnTo>
                    <a:pt x="228252" y="74023"/>
                  </a:lnTo>
                  <a:lnTo>
                    <a:pt x="266748" y="52254"/>
                  </a:lnTo>
                  <a:lnTo>
                    <a:pt x="307319" y="33986"/>
                  </a:lnTo>
                  <a:lnTo>
                    <a:pt x="349760" y="19422"/>
                  </a:lnTo>
                  <a:lnTo>
                    <a:pt x="393869" y="8768"/>
                  </a:lnTo>
                  <a:lnTo>
                    <a:pt x="439440" y="2226"/>
                  </a:lnTo>
                  <a:lnTo>
                    <a:pt x="486272" y="0"/>
                  </a:lnTo>
                  <a:lnTo>
                    <a:pt x="533103" y="2226"/>
                  </a:lnTo>
                  <a:lnTo>
                    <a:pt x="578675" y="8768"/>
                  </a:lnTo>
                  <a:lnTo>
                    <a:pt x="622783" y="19422"/>
                  </a:lnTo>
                  <a:lnTo>
                    <a:pt x="665225" y="33986"/>
                  </a:lnTo>
                  <a:lnTo>
                    <a:pt x="705795" y="52254"/>
                  </a:lnTo>
                  <a:lnTo>
                    <a:pt x="744291" y="74023"/>
                  </a:lnTo>
                  <a:lnTo>
                    <a:pt x="780509" y="99089"/>
                  </a:lnTo>
                  <a:lnTo>
                    <a:pt x="814245" y="127249"/>
                  </a:lnTo>
                  <a:lnTo>
                    <a:pt x="845294" y="158299"/>
                  </a:lnTo>
                  <a:lnTo>
                    <a:pt x="873454" y="192034"/>
                  </a:lnTo>
                  <a:lnTo>
                    <a:pt x="898520" y="228252"/>
                  </a:lnTo>
                  <a:lnTo>
                    <a:pt x="920290" y="266748"/>
                  </a:lnTo>
                  <a:lnTo>
                    <a:pt x="938558" y="307319"/>
                  </a:lnTo>
                  <a:lnTo>
                    <a:pt x="953121" y="349760"/>
                  </a:lnTo>
                  <a:lnTo>
                    <a:pt x="963775" y="393869"/>
                  </a:lnTo>
                  <a:lnTo>
                    <a:pt x="970318" y="439440"/>
                  </a:lnTo>
                  <a:lnTo>
                    <a:pt x="972544" y="486272"/>
                  </a:lnTo>
                  <a:lnTo>
                    <a:pt x="970318" y="533103"/>
                  </a:lnTo>
                  <a:lnTo>
                    <a:pt x="963775" y="578675"/>
                  </a:lnTo>
                  <a:lnTo>
                    <a:pt x="953121" y="622783"/>
                  </a:lnTo>
                  <a:lnTo>
                    <a:pt x="938558" y="665225"/>
                  </a:lnTo>
                  <a:lnTo>
                    <a:pt x="920290" y="705795"/>
                  </a:lnTo>
                  <a:lnTo>
                    <a:pt x="898520" y="744291"/>
                  </a:lnTo>
                  <a:lnTo>
                    <a:pt x="873454" y="780509"/>
                  </a:lnTo>
                  <a:lnTo>
                    <a:pt x="845294" y="814245"/>
                  </a:lnTo>
                  <a:lnTo>
                    <a:pt x="814245" y="845294"/>
                  </a:lnTo>
                  <a:lnTo>
                    <a:pt x="780509" y="873454"/>
                  </a:lnTo>
                  <a:lnTo>
                    <a:pt x="744291" y="898521"/>
                  </a:lnTo>
                  <a:lnTo>
                    <a:pt x="705795" y="920290"/>
                  </a:lnTo>
                  <a:lnTo>
                    <a:pt x="665225" y="938558"/>
                  </a:lnTo>
                  <a:lnTo>
                    <a:pt x="622783" y="953121"/>
                  </a:lnTo>
                  <a:lnTo>
                    <a:pt x="578675" y="963776"/>
                  </a:lnTo>
                  <a:lnTo>
                    <a:pt x="533103" y="970318"/>
                  </a:lnTo>
                  <a:lnTo>
                    <a:pt x="486277" y="972544"/>
                  </a:lnTo>
                  <a:close/>
                </a:path>
              </a:pathLst>
            </a:custGeom>
            <a:solidFill>
              <a:srgbClr val="8CAFC2"/>
            </a:solidFill>
          </p:spPr>
          <p:txBody>
            <a:bodyPr wrap="square" lIns="0" tIns="0" rIns="0" bIns="0" rtlCol="0"/>
            <a:lstStyle/>
            <a:p>
              <a:endParaRPr/>
            </a:p>
          </p:txBody>
        </p:sp>
        <p:sp>
          <p:nvSpPr>
            <p:cNvPr id="18" name="object 18"/>
            <p:cNvSpPr/>
            <p:nvPr/>
          </p:nvSpPr>
          <p:spPr>
            <a:xfrm>
              <a:off x="1322671" y="7794595"/>
              <a:ext cx="7998459" cy="771525"/>
            </a:xfrm>
            <a:custGeom>
              <a:avLst/>
              <a:gdLst/>
              <a:ahLst/>
              <a:cxnLst/>
              <a:rect l="l" t="t" r="r" b="b"/>
              <a:pathLst>
                <a:path w="7998459" h="771525">
                  <a:moveTo>
                    <a:pt x="7612597" y="771524"/>
                  </a:moveTo>
                  <a:lnTo>
                    <a:pt x="385759" y="771524"/>
                  </a:lnTo>
                  <a:lnTo>
                    <a:pt x="337373" y="768519"/>
                  </a:lnTo>
                  <a:lnTo>
                    <a:pt x="290777" y="759743"/>
                  </a:lnTo>
                  <a:lnTo>
                    <a:pt x="246337" y="745558"/>
                  </a:lnTo>
                  <a:lnTo>
                    <a:pt x="204413" y="726326"/>
                  </a:lnTo>
                  <a:lnTo>
                    <a:pt x="165368" y="702409"/>
                  </a:lnTo>
                  <a:lnTo>
                    <a:pt x="129562" y="674167"/>
                  </a:lnTo>
                  <a:lnTo>
                    <a:pt x="97357" y="641962"/>
                  </a:lnTo>
                  <a:lnTo>
                    <a:pt x="69115" y="606156"/>
                  </a:lnTo>
                  <a:lnTo>
                    <a:pt x="45198" y="567111"/>
                  </a:lnTo>
                  <a:lnTo>
                    <a:pt x="25966" y="525187"/>
                  </a:lnTo>
                  <a:lnTo>
                    <a:pt x="11781" y="480747"/>
                  </a:lnTo>
                  <a:lnTo>
                    <a:pt x="3005" y="434151"/>
                  </a:lnTo>
                  <a:lnTo>
                    <a:pt x="0" y="385762"/>
                  </a:lnTo>
                  <a:lnTo>
                    <a:pt x="3005" y="337373"/>
                  </a:lnTo>
                  <a:lnTo>
                    <a:pt x="11781" y="290777"/>
                  </a:lnTo>
                  <a:lnTo>
                    <a:pt x="25966" y="246337"/>
                  </a:lnTo>
                  <a:lnTo>
                    <a:pt x="45198" y="204413"/>
                  </a:lnTo>
                  <a:lnTo>
                    <a:pt x="69115" y="165368"/>
                  </a:lnTo>
                  <a:lnTo>
                    <a:pt x="97357" y="129562"/>
                  </a:lnTo>
                  <a:lnTo>
                    <a:pt x="129562" y="97357"/>
                  </a:lnTo>
                  <a:lnTo>
                    <a:pt x="165368" y="69115"/>
                  </a:lnTo>
                  <a:lnTo>
                    <a:pt x="204413" y="45198"/>
                  </a:lnTo>
                  <a:lnTo>
                    <a:pt x="246337" y="25966"/>
                  </a:lnTo>
                  <a:lnTo>
                    <a:pt x="290777" y="11781"/>
                  </a:lnTo>
                  <a:lnTo>
                    <a:pt x="337373" y="3005"/>
                  </a:lnTo>
                  <a:lnTo>
                    <a:pt x="385762" y="0"/>
                  </a:lnTo>
                  <a:lnTo>
                    <a:pt x="7612594" y="0"/>
                  </a:lnTo>
                  <a:lnTo>
                    <a:pt x="7660983" y="3005"/>
                  </a:lnTo>
                  <a:lnTo>
                    <a:pt x="7707579" y="11781"/>
                  </a:lnTo>
                  <a:lnTo>
                    <a:pt x="7752019" y="25966"/>
                  </a:lnTo>
                  <a:lnTo>
                    <a:pt x="7793943" y="45198"/>
                  </a:lnTo>
                  <a:lnTo>
                    <a:pt x="7832988" y="69115"/>
                  </a:lnTo>
                  <a:lnTo>
                    <a:pt x="7868794" y="97357"/>
                  </a:lnTo>
                  <a:lnTo>
                    <a:pt x="7900998" y="129562"/>
                  </a:lnTo>
                  <a:lnTo>
                    <a:pt x="7929240" y="165368"/>
                  </a:lnTo>
                  <a:lnTo>
                    <a:pt x="7953157" y="204413"/>
                  </a:lnTo>
                  <a:lnTo>
                    <a:pt x="7972389" y="246337"/>
                  </a:lnTo>
                  <a:lnTo>
                    <a:pt x="7986574" y="290777"/>
                  </a:lnTo>
                  <a:lnTo>
                    <a:pt x="7995350" y="337373"/>
                  </a:lnTo>
                  <a:lnTo>
                    <a:pt x="7998355" y="385762"/>
                  </a:lnTo>
                  <a:lnTo>
                    <a:pt x="7995350" y="434151"/>
                  </a:lnTo>
                  <a:lnTo>
                    <a:pt x="7986574" y="480747"/>
                  </a:lnTo>
                  <a:lnTo>
                    <a:pt x="7972389" y="525187"/>
                  </a:lnTo>
                  <a:lnTo>
                    <a:pt x="7953157" y="567111"/>
                  </a:lnTo>
                  <a:lnTo>
                    <a:pt x="7929240" y="606156"/>
                  </a:lnTo>
                  <a:lnTo>
                    <a:pt x="7900998" y="641962"/>
                  </a:lnTo>
                  <a:lnTo>
                    <a:pt x="7868794" y="674167"/>
                  </a:lnTo>
                  <a:lnTo>
                    <a:pt x="7832988" y="702409"/>
                  </a:lnTo>
                  <a:lnTo>
                    <a:pt x="7793943" y="726326"/>
                  </a:lnTo>
                  <a:lnTo>
                    <a:pt x="7752019" y="745558"/>
                  </a:lnTo>
                  <a:lnTo>
                    <a:pt x="7707579" y="759743"/>
                  </a:lnTo>
                  <a:lnTo>
                    <a:pt x="7660983" y="768519"/>
                  </a:lnTo>
                  <a:lnTo>
                    <a:pt x="7612597" y="771524"/>
                  </a:lnTo>
                  <a:close/>
                </a:path>
              </a:pathLst>
            </a:custGeom>
            <a:solidFill>
              <a:schemeClr val="accent1">
                <a:lumMod val="20000"/>
                <a:lumOff val="80000"/>
              </a:schemeClr>
            </a:solidFill>
          </p:spPr>
          <p:txBody>
            <a:bodyPr wrap="square" lIns="0" tIns="0" rIns="0" bIns="0" rtlCol="0"/>
            <a:lstStyle/>
            <a:p>
              <a:endParaRPr dirty="0"/>
            </a:p>
          </p:txBody>
        </p:sp>
        <p:sp>
          <p:nvSpPr>
            <p:cNvPr id="19" name="object 19"/>
            <p:cNvSpPr/>
            <p:nvPr/>
          </p:nvSpPr>
          <p:spPr>
            <a:xfrm>
              <a:off x="1063906" y="7694085"/>
              <a:ext cx="972819" cy="972819"/>
            </a:xfrm>
            <a:custGeom>
              <a:avLst/>
              <a:gdLst/>
              <a:ahLst/>
              <a:cxnLst/>
              <a:rect l="l" t="t" r="r" b="b"/>
              <a:pathLst>
                <a:path w="972819" h="972820">
                  <a:moveTo>
                    <a:pt x="486277" y="972544"/>
                  </a:moveTo>
                  <a:lnTo>
                    <a:pt x="439440" y="970318"/>
                  </a:lnTo>
                  <a:lnTo>
                    <a:pt x="393869" y="963776"/>
                  </a:lnTo>
                  <a:lnTo>
                    <a:pt x="349760" y="953121"/>
                  </a:lnTo>
                  <a:lnTo>
                    <a:pt x="307319" y="938558"/>
                  </a:lnTo>
                  <a:lnTo>
                    <a:pt x="266748" y="920290"/>
                  </a:lnTo>
                  <a:lnTo>
                    <a:pt x="228252" y="898520"/>
                  </a:lnTo>
                  <a:lnTo>
                    <a:pt x="192034" y="873454"/>
                  </a:lnTo>
                  <a:lnTo>
                    <a:pt x="158299" y="845294"/>
                  </a:lnTo>
                  <a:lnTo>
                    <a:pt x="127249" y="814245"/>
                  </a:lnTo>
                  <a:lnTo>
                    <a:pt x="99089" y="780509"/>
                  </a:lnTo>
                  <a:lnTo>
                    <a:pt x="74023" y="744291"/>
                  </a:lnTo>
                  <a:lnTo>
                    <a:pt x="52254" y="705795"/>
                  </a:lnTo>
                  <a:lnTo>
                    <a:pt x="33985" y="665224"/>
                  </a:lnTo>
                  <a:lnTo>
                    <a:pt x="19422" y="622783"/>
                  </a:lnTo>
                  <a:lnTo>
                    <a:pt x="8768" y="578675"/>
                  </a:lnTo>
                  <a:lnTo>
                    <a:pt x="2225" y="533103"/>
                  </a:lnTo>
                  <a:lnTo>
                    <a:pt x="0" y="486271"/>
                  </a:lnTo>
                  <a:lnTo>
                    <a:pt x="2225" y="439440"/>
                  </a:lnTo>
                  <a:lnTo>
                    <a:pt x="8768" y="393869"/>
                  </a:lnTo>
                  <a:lnTo>
                    <a:pt x="19422" y="349760"/>
                  </a:lnTo>
                  <a:lnTo>
                    <a:pt x="33985" y="307319"/>
                  </a:lnTo>
                  <a:lnTo>
                    <a:pt x="52254" y="266748"/>
                  </a:lnTo>
                  <a:lnTo>
                    <a:pt x="74023" y="228252"/>
                  </a:lnTo>
                  <a:lnTo>
                    <a:pt x="99089" y="192034"/>
                  </a:lnTo>
                  <a:lnTo>
                    <a:pt x="127249" y="158299"/>
                  </a:lnTo>
                  <a:lnTo>
                    <a:pt x="158299" y="127249"/>
                  </a:lnTo>
                  <a:lnTo>
                    <a:pt x="192034" y="99089"/>
                  </a:lnTo>
                  <a:lnTo>
                    <a:pt x="228252" y="74023"/>
                  </a:lnTo>
                  <a:lnTo>
                    <a:pt x="266748" y="52254"/>
                  </a:lnTo>
                  <a:lnTo>
                    <a:pt x="307319" y="33986"/>
                  </a:lnTo>
                  <a:lnTo>
                    <a:pt x="349760" y="19422"/>
                  </a:lnTo>
                  <a:lnTo>
                    <a:pt x="393869" y="8768"/>
                  </a:lnTo>
                  <a:lnTo>
                    <a:pt x="439440" y="2226"/>
                  </a:lnTo>
                  <a:lnTo>
                    <a:pt x="486272" y="0"/>
                  </a:lnTo>
                  <a:lnTo>
                    <a:pt x="533103" y="2226"/>
                  </a:lnTo>
                  <a:lnTo>
                    <a:pt x="578675" y="8768"/>
                  </a:lnTo>
                  <a:lnTo>
                    <a:pt x="622783" y="19422"/>
                  </a:lnTo>
                  <a:lnTo>
                    <a:pt x="665225" y="33986"/>
                  </a:lnTo>
                  <a:lnTo>
                    <a:pt x="705795" y="52254"/>
                  </a:lnTo>
                  <a:lnTo>
                    <a:pt x="744291" y="74023"/>
                  </a:lnTo>
                  <a:lnTo>
                    <a:pt x="780509" y="99089"/>
                  </a:lnTo>
                  <a:lnTo>
                    <a:pt x="814245" y="127249"/>
                  </a:lnTo>
                  <a:lnTo>
                    <a:pt x="845294" y="158299"/>
                  </a:lnTo>
                  <a:lnTo>
                    <a:pt x="873454" y="192034"/>
                  </a:lnTo>
                  <a:lnTo>
                    <a:pt x="898520" y="228252"/>
                  </a:lnTo>
                  <a:lnTo>
                    <a:pt x="920290" y="266748"/>
                  </a:lnTo>
                  <a:lnTo>
                    <a:pt x="938558" y="307319"/>
                  </a:lnTo>
                  <a:lnTo>
                    <a:pt x="953121" y="349760"/>
                  </a:lnTo>
                  <a:lnTo>
                    <a:pt x="963775" y="393869"/>
                  </a:lnTo>
                  <a:lnTo>
                    <a:pt x="970318" y="439440"/>
                  </a:lnTo>
                  <a:lnTo>
                    <a:pt x="972544" y="486272"/>
                  </a:lnTo>
                  <a:lnTo>
                    <a:pt x="970318" y="533103"/>
                  </a:lnTo>
                  <a:lnTo>
                    <a:pt x="963775" y="578675"/>
                  </a:lnTo>
                  <a:lnTo>
                    <a:pt x="953121" y="622783"/>
                  </a:lnTo>
                  <a:lnTo>
                    <a:pt x="938558" y="665224"/>
                  </a:lnTo>
                  <a:lnTo>
                    <a:pt x="920290" y="705795"/>
                  </a:lnTo>
                  <a:lnTo>
                    <a:pt x="898520" y="744291"/>
                  </a:lnTo>
                  <a:lnTo>
                    <a:pt x="873454" y="780509"/>
                  </a:lnTo>
                  <a:lnTo>
                    <a:pt x="845294" y="814245"/>
                  </a:lnTo>
                  <a:lnTo>
                    <a:pt x="814245" y="845294"/>
                  </a:lnTo>
                  <a:lnTo>
                    <a:pt x="780509" y="873454"/>
                  </a:lnTo>
                  <a:lnTo>
                    <a:pt x="744291" y="898520"/>
                  </a:lnTo>
                  <a:lnTo>
                    <a:pt x="705795" y="920290"/>
                  </a:lnTo>
                  <a:lnTo>
                    <a:pt x="665225" y="938558"/>
                  </a:lnTo>
                  <a:lnTo>
                    <a:pt x="622783" y="953121"/>
                  </a:lnTo>
                  <a:lnTo>
                    <a:pt x="578675" y="963776"/>
                  </a:lnTo>
                  <a:lnTo>
                    <a:pt x="533103" y="970318"/>
                  </a:lnTo>
                  <a:lnTo>
                    <a:pt x="486277" y="972544"/>
                  </a:lnTo>
                  <a:close/>
                </a:path>
              </a:pathLst>
            </a:custGeom>
            <a:solidFill>
              <a:srgbClr val="8CAFC2"/>
            </a:solidFill>
          </p:spPr>
          <p:txBody>
            <a:bodyPr wrap="square" lIns="0" tIns="0" rIns="0" bIns="0" rtlCol="0"/>
            <a:lstStyle/>
            <a:p>
              <a:endParaRPr/>
            </a:p>
          </p:txBody>
        </p:sp>
        <p:sp>
          <p:nvSpPr>
            <p:cNvPr id="20" name="object 20"/>
            <p:cNvSpPr/>
            <p:nvPr/>
          </p:nvSpPr>
          <p:spPr>
            <a:xfrm>
              <a:off x="1322671" y="8910013"/>
              <a:ext cx="7998459" cy="771525"/>
            </a:xfrm>
            <a:custGeom>
              <a:avLst/>
              <a:gdLst/>
              <a:ahLst/>
              <a:cxnLst/>
              <a:rect l="l" t="t" r="r" b="b"/>
              <a:pathLst>
                <a:path w="7998459" h="771525">
                  <a:moveTo>
                    <a:pt x="7612598" y="771524"/>
                  </a:moveTo>
                  <a:lnTo>
                    <a:pt x="385759" y="771524"/>
                  </a:lnTo>
                  <a:lnTo>
                    <a:pt x="337373" y="768519"/>
                  </a:lnTo>
                  <a:lnTo>
                    <a:pt x="290777" y="759743"/>
                  </a:lnTo>
                  <a:lnTo>
                    <a:pt x="246337" y="745558"/>
                  </a:lnTo>
                  <a:lnTo>
                    <a:pt x="204413" y="726326"/>
                  </a:lnTo>
                  <a:lnTo>
                    <a:pt x="165368" y="702409"/>
                  </a:lnTo>
                  <a:lnTo>
                    <a:pt x="129562" y="674167"/>
                  </a:lnTo>
                  <a:lnTo>
                    <a:pt x="97357" y="641962"/>
                  </a:lnTo>
                  <a:lnTo>
                    <a:pt x="69115" y="606156"/>
                  </a:lnTo>
                  <a:lnTo>
                    <a:pt x="45198" y="567111"/>
                  </a:lnTo>
                  <a:lnTo>
                    <a:pt x="25966" y="525187"/>
                  </a:lnTo>
                  <a:lnTo>
                    <a:pt x="11781" y="480747"/>
                  </a:lnTo>
                  <a:lnTo>
                    <a:pt x="3005" y="434151"/>
                  </a:lnTo>
                  <a:lnTo>
                    <a:pt x="0" y="385762"/>
                  </a:lnTo>
                  <a:lnTo>
                    <a:pt x="3005" y="337373"/>
                  </a:lnTo>
                  <a:lnTo>
                    <a:pt x="11781" y="290777"/>
                  </a:lnTo>
                  <a:lnTo>
                    <a:pt x="25966" y="246337"/>
                  </a:lnTo>
                  <a:lnTo>
                    <a:pt x="45198" y="204413"/>
                  </a:lnTo>
                  <a:lnTo>
                    <a:pt x="69115" y="165368"/>
                  </a:lnTo>
                  <a:lnTo>
                    <a:pt x="97357" y="129562"/>
                  </a:lnTo>
                  <a:lnTo>
                    <a:pt x="129562" y="97357"/>
                  </a:lnTo>
                  <a:lnTo>
                    <a:pt x="165368" y="69115"/>
                  </a:lnTo>
                  <a:lnTo>
                    <a:pt x="204413" y="45198"/>
                  </a:lnTo>
                  <a:lnTo>
                    <a:pt x="246337" y="25966"/>
                  </a:lnTo>
                  <a:lnTo>
                    <a:pt x="290777" y="11781"/>
                  </a:lnTo>
                  <a:lnTo>
                    <a:pt x="337373" y="3005"/>
                  </a:lnTo>
                  <a:lnTo>
                    <a:pt x="385762" y="0"/>
                  </a:lnTo>
                  <a:lnTo>
                    <a:pt x="7612594" y="0"/>
                  </a:lnTo>
                  <a:lnTo>
                    <a:pt x="7660983" y="3005"/>
                  </a:lnTo>
                  <a:lnTo>
                    <a:pt x="7707579" y="11781"/>
                  </a:lnTo>
                  <a:lnTo>
                    <a:pt x="7752019" y="25966"/>
                  </a:lnTo>
                  <a:lnTo>
                    <a:pt x="7793943" y="45198"/>
                  </a:lnTo>
                  <a:lnTo>
                    <a:pt x="7832988" y="69115"/>
                  </a:lnTo>
                  <a:lnTo>
                    <a:pt x="7868794" y="97357"/>
                  </a:lnTo>
                  <a:lnTo>
                    <a:pt x="7900998" y="129562"/>
                  </a:lnTo>
                  <a:lnTo>
                    <a:pt x="7929240" y="165368"/>
                  </a:lnTo>
                  <a:lnTo>
                    <a:pt x="7953157" y="204413"/>
                  </a:lnTo>
                  <a:lnTo>
                    <a:pt x="7972389" y="246337"/>
                  </a:lnTo>
                  <a:lnTo>
                    <a:pt x="7986574" y="290777"/>
                  </a:lnTo>
                  <a:lnTo>
                    <a:pt x="7995350" y="337373"/>
                  </a:lnTo>
                  <a:lnTo>
                    <a:pt x="7998355" y="385762"/>
                  </a:lnTo>
                  <a:lnTo>
                    <a:pt x="7995350" y="434151"/>
                  </a:lnTo>
                  <a:lnTo>
                    <a:pt x="7986574" y="480747"/>
                  </a:lnTo>
                  <a:lnTo>
                    <a:pt x="7972389" y="525187"/>
                  </a:lnTo>
                  <a:lnTo>
                    <a:pt x="7953157" y="567111"/>
                  </a:lnTo>
                  <a:lnTo>
                    <a:pt x="7929240" y="606156"/>
                  </a:lnTo>
                  <a:lnTo>
                    <a:pt x="7900998" y="641962"/>
                  </a:lnTo>
                  <a:lnTo>
                    <a:pt x="7868794" y="674167"/>
                  </a:lnTo>
                  <a:lnTo>
                    <a:pt x="7832988" y="702409"/>
                  </a:lnTo>
                  <a:lnTo>
                    <a:pt x="7793943" y="726326"/>
                  </a:lnTo>
                  <a:lnTo>
                    <a:pt x="7752019" y="745558"/>
                  </a:lnTo>
                  <a:lnTo>
                    <a:pt x="7707579" y="759743"/>
                  </a:lnTo>
                  <a:lnTo>
                    <a:pt x="7660983" y="768519"/>
                  </a:lnTo>
                  <a:lnTo>
                    <a:pt x="7612598" y="771524"/>
                  </a:lnTo>
                  <a:close/>
                </a:path>
              </a:pathLst>
            </a:custGeom>
            <a:solidFill>
              <a:schemeClr val="accent1">
                <a:lumMod val="20000"/>
                <a:lumOff val="80000"/>
              </a:schemeClr>
            </a:solidFill>
          </p:spPr>
          <p:txBody>
            <a:bodyPr wrap="square" lIns="0" tIns="0" rIns="0" bIns="0" rtlCol="0"/>
            <a:lstStyle/>
            <a:p>
              <a:endParaRPr/>
            </a:p>
          </p:txBody>
        </p:sp>
        <p:sp>
          <p:nvSpPr>
            <p:cNvPr id="21" name="object 21"/>
            <p:cNvSpPr/>
            <p:nvPr/>
          </p:nvSpPr>
          <p:spPr>
            <a:xfrm>
              <a:off x="1063906" y="8809504"/>
              <a:ext cx="972819" cy="972819"/>
            </a:xfrm>
            <a:custGeom>
              <a:avLst/>
              <a:gdLst/>
              <a:ahLst/>
              <a:cxnLst/>
              <a:rect l="l" t="t" r="r" b="b"/>
              <a:pathLst>
                <a:path w="972819" h="972820">
                  <a:moveTo>
                    <a:pt x="486272" y="972543"/>
                  </a:moveTo>
                  <a:lnTo>
                    <a:pt x="439440" y="970317"/>
                  </a:lnTo>
                  <a:lnTo>
                    <a:pt x="393869" y="963775"/>
                  </a:lnTo>
                  <a:lnTo>
                    <a:pt x="349760" y="953121"/>
                  </a:lnTo>
                  <a:lnTo>
                    <a:pt x="307319" y="938557"/>
                  </a:lnTo>
                  <a:lnTo>
                    <a:pt x="266748" y="920289"/>
                  </a:lnTo>
                  <a:lnTo>
                    <a:pt x="228252" y="898520"/>
                  </a:lnTo>
                  <a:lnTo>
                    <a:pt x="192034" y="873454"/>
                  </a:lnTo>
                  <a:lnTo>
                    <a:pt x="158299" y="845294"/>
                  </a:lnTo>
                  <a:lnTo>
                    <a:pt x="127249" y="814244"/>
                  </a:lnTo>
                  <a:lnTo>
                    <a:pt x="99089" y="780509"/>
                  </a:lnTo>
                  <a:lnTo>
                    <a:pt x="74023" y="744291"/>
                  </a:lnTo>
                  <a:lnTo>
                    <a:pt x="52254" y="705795"/>
                  </a:lnTo>
                  <a:lnTo>
                    <a:pt x="33985" y="665224"/>
                  </a:lnTo>
                  <a:lnTo>
                    <a:pt x="19422" y="622783"/>
                  </a:lnTo>
                  <a:lnTo>
                    <a:pt x="8768" y="578675"/>
                  </a:lnTo>
                  <a:lnTo>
                    <a:pt x="2225" y="533103"/>
                  </a:lnTo>
                  <a:lnTo>
                    <a:pt x="0" y="486271"/>
                  </a:lnTo>
                  <a:lnTo>
                    <a:pt x="2225" y="439440"/>
                  </a:lnTo>
                  <a:lnTo>
                    <a:pt x="8768" y="393869"/>
                  </a:lnTo>
                  <a:lnTo>
                    <a:pt x="19422" y="349760"/>
                  </a:lnTo>
                  <a:lnTo>
                    <a:pt x="33985" y="307319"/>
                  </a:lnTo>
                  <a:lnTo>
                    <a:pt x="52254" y="266748"/>
                  </a:lnTo>
                  <a:lnTo>
                    <a:pt x="74023" y="228252"/>
                  </a:lnTo>
                  <a:lnTo>
                    <a:pt x="99089" y="192034"/>
                  </a:lnTo>
                  <a:lnTo>
                    <a:pt x="127249" y="158299"/>
                  </a:lnTo>
                  <a:lnTo>
                    <a:pt x="158299" y="127249"/>
                  </a:lnTo>
                  <a:lnTo>
                    <a:pt x="192034" y="99089"/>
                  </a:lnTo>
                  <a:lnTo>
                    <a:pt x="228252" y="74023"/>
                  </a:lnTo>
                  <a:lnTo>
                    <a:pt x="266748" y="52254"/>
                  </a:lnTo>
                  <a:lnTo>
                    <a:pt x="307319" y="33986"/>
                  </a:lnTo>
                  <a:lnTo>
                    <a:pt x="349760" y="19422"/>
                  </a:lnTo>
                  <a:lnTo>
                    <a:pt x="393869" y="8768"/>
                  </a:lnTo>
                  <a:lnTo>
                    <a:pt x="439440" y="2226"/>
                  </a:lnTo>
                  <a:lnTo>
                    <a:pt x="486272" y="0"/>
                  </a:lnTo>
                  <a:lnTo>
                    <a:pt x="533103" y="2226"/>
                  </a:lnTo>
                  <a:lnTo>
                    <a:pt x="578675" y="8768"/>
                  </a:lnTo>
                  <a:lnTo>
                    <a:pt x="622783" y="19422"/>
                  </a:lnTo>
                  <a:lnTo>
                    <a:pt x="665225" y="33986"/>
                  </a:lnTo>
                  <a:lnTo>
                    <a:pt x="705795" y="52254"/>
                  </a:lnTo>
                  <a:lnTo>
                    <a:pt x="744291" y="74023"/>
                  </a:lnTo>
                  <a:lnTo>
                    <a:pt x="780509" y="99089"/>
                  </a:lnTo>
                  <a:lnTo>
                    <a:pt x="814245" y="127249"/>
                  </a:lnTo>
                  <a:lnTo>
                    <a:pt x="845294" y="158299"/>
                  </a:lnTo>
                  <a:lnTo>
                    <a:pt x="873454" y="192034"/>
                  </a:lnTo>
                  <a:lnTo>
                    <a:pt x="898520" y="228252"/>
                  </a:lnTo>
                  <a:lnTo>
                    <a:pt x="920290" y="266748"/>
                  </a:lnTo>
                  <a:lnTo>
                    <a:pt x="938558" y="307319"/>
                  </a:lnTo>
                  <a:lnTo>
                    <a:pt x="953121" y="349760"/>
                  </a:lnTo>
                  <a:lnTo>
                    <a:pt x="963775" y="393869"/>
                  </a:lnTo>
                  <a:lnTo>
                    <a:pt x="970318" y="439440"/>
                  </a:lnTo>
                  <a:lnTo>
                    <a:pt x="972544" y="486272"/>
                  </a:lnTo>
                  <a:lnTo>
                    <a:pt x="970318" y="533103"/>
                  </a:lnTo>
                  <a:lnTo>
                    <a:pt x="963775" y="578675"/>
                  </a:lnTo>
                  <a:lnTo>
                    <a:pt x="953121" y="622783"/>
                  </a:lnTo>
                  <a:lnTo>
                    <a:pt x="938558" y="665224"/>
                  </a:lnTo>
                  <a:lnTo>
                    <a:pt x="920290" y="705795"/>
                  </a:lnTo>
                  <a:lnTo>
                    <a:pt x="898520" y="744291"/>
                  </a:lnTo>
                  <a:lnTo>
                    <a:pt x="873454" y="780509"/>
                  </a:lnTo>
                  <a:lnTo>
                    <a:pt x="845294" y="814244"/>
                  </a:lnTo>
                  <a:lnTo>
                    <a:pt x="814245" y="845294"/>
                  </a:lnTo>
                  <a:lnTo>
                    <a:pt x="780509" y="873454"/>
                  </a:lnTo>
                  <a:lnTo>
                    <a:pt x="744291" y="898520"/>
                  </a:lnTo>
                  <a:lnTo>
                    <a:pt x="705795" y="920289"/>
                  </a:lnTo>
                  <a:lnTo>
                    <a:pt x="665225" y="938557"/>
                  </a:lnTo>
                  <a:lnTo>
                    <a:pt x="622783" y="953121"/>
                  </a:lnTo>
                  <a:lnTo>
                    <a:pt x="578675" y="963775"/>
                  </a:lnTo>
                  <a:lnTo>
                    <a:pt x="533103" y="970317"/>
                  </a:lnTo>
                  <a:lnTo>
                    <a:pt x="486272" y="972543"/>
                  </a:lnTo>
                  <a:close/>
                </a:path>
              </a:pathLst>
            </a:custGeom>
            <a:solidFill>
              <a:srgbClr val="8CAFC2"/>
            </a:solidFill>
          </p:spPr>
          <p:txBody>
            <a:bodyPr wrap="square" lIns="0" tIns="0" rIns="0" bIns="0" rtlCol="0"/>
            <a:lstStyle/>
            <a:p>
              <a:endParaRPr/>
            </a:p>
          </p:txBody>
        </p:sp>
      </p:grpSp>
      <p:sp>
        <p:nvSpPr>
          <p:cNvPr id="22" name="object 22"/>
          <p:cNvSpPr txBox="1"/>
          <p:nvPr/>
        </p:nvSpPr>
        <p:spPr>
          <a:xfrm>
            <a:off x="2385241" y="5728901"/>
            <a:ext cx="5511800" cy="406400"/>
          </a:xfrm>
          <a:prstGeom prst="rect">
            <a:avLst/>
          </a:prstGeom>
        </p:spPr>
        <p:txBody>
          <a:bodyPr vert="horz" wrap="square" lIns="0" tIns="12700" rIns="0" bIns="0" rtlCol="0">
            <a:spAutoFit/>
          </a:bodyPr>
          <a:lstStyle/>
          <a:p>
            <a:pPr marL="12700">
              <a:lnSpc>
                <a:spcPct val="100000"/>
              </a:lnSpc>
              <a:spcBef>
                <a:spcPts val="100"/>
              </a:spcBef>
            </a:pPr>
            <a:r>
              <a:rPr sz="2500" spc="-35" dirty="0">
                <a:latin typeface="Arial Black"/>
                <a:cs typeface="Arial Black"/>
              </a:rPr>
              <a:t>Cutting</a:t>
            </a:r>
            <a:r>
              <a:rPr sz="2500" spc="-229" dirty="0">
                <a:latin typeface="Arial Black"/>
                <a:cs typeface="Arial Black"/>
              </a:rPr>
              <a:t> </a:t>
            </a:r>
            <a:r>
              <a:rPr sz="2500" spc="-125" dirty="0">
                <a:latin typeface="Arial Black"/>
                <a:cs typeface="Arial Black"/>
              </a:rPr>
              <a:t>Edge</a:t>
            </a:r>
            <a:r>
              <a:rPr sz="2500" spc="-225" dirty="0">
                <a:latin typeface="Arial Black"/>
                <a:cs typeface="Arial Black"/>
              </a:rPr>
              <a:t> </a:t>
            </a:r>
            <a:r>
              <a:rPr sz="2500" spc="-80" dirty="0">
                <a:latin typeface="Arial Black"/>
                <a:cs typeface="Arial Black"/>
              </a:rPr>
              <a:t>Biomass</a:t>
            </a:r>
            <a:r>
              <a:rPr sz="2500" spc="-225" dirty="0">
                <a:latin typeface="Arial Black"/>
                <a:cs typeface="Arial Black"/>
              </a:rPr>
              <a:t> </a:t>
            </a:r>
            <a:r>
              <a:rPr sz="2500" spc="-50" dirty="0">
                <a:latin typeface="Arial Black"/>
                <a:cs typeface="Arial Black"/>
              </a:rPr>
              <a:t>Estimation</a:t>
            </a:r>
            <a:endParaRPr sz="2500">
              <a:latin typeface="Arial Black"/>
              <a:cs typeface="Arial Black"/>
            </a:endParaRPr>
          </a:p>
        </p:txBody>
      </p:sp>
      <p:sp>
        <p:nvSpPr>
          <p:cNvPr id="23" name="object 23"/>
          <p:cNvSpPr txBox="1"/>
          <p:nvPr/>
        </p:nvSpPr>
        <p:spPr>
          <a:xfrm>
            <a:off x="2385241" y="6844307"/>
            <a:ext cx="6177915" cy="406400"/>
          </a:xfrm>
          <a:prstGeom prst="rect">
            <a:avLst/>
          </a:prstGeom>
        </p:spPr>
        <p:txBody>
          <a:bodyPr vert="horz" wrap="square" lIns="0" tIns="12700" rIns="0" bIns="0" rtlCol="0">
            <a:spAutoFit/>
          </a:bodyPr>
          <a:lstStyle/>
          <a:p>
            <a:pPr marL="12700">
              <a:lnSpc>
                <a:spcPct val="100000"/>
              </a:lnSpc>
              <a:spcBef>
                <a:spcPts val="100"/>
              </a:spcBef>
            </a:pPr>
            <a:r>
              <a:rPr sz="2500" spc="-80" dirty="0">
                <a:latin typeface="Arial Black"/>
                <a:cs typeface="Arial Black"/>
              </a:rPr>
              <a:t>Accurate</a:t>
            </a:r>
            <a:r>
              <a:rPr sz="2500" spc="-195" dirty="0">
                <a:latin typeface="Arial Black"/>
                <a:cs typeface="Arial Black"/>
              </a:rPr>
              <a:t> </a:t>
            </a:r>
            <a:r>
              <a:rPr sz="2500" dirty="0">
                <a:latin typeface="Arial Black"/>
                <a:cs typeface="Arial Black"/>
              </a:rPr>
              <a:t>and</a:t>
            </a:r>
            <a:r>
              <a:rPr sz="2500" spc="-195" dirty="0">
                <a:latin typeface="Arial Black"/>
                <a:cs typeface="Arial Black"/>
              </a:rPr>
              <a:t> </a:t>
            </a:r>
            <a:r>
              <a:rPr sz="2500" spc="-30" dirty="0">
                <a:latin typeface="Arial Black"/>
                <a:cs typeface="Arial Black"/>
              </a:rPr>
              <a:t>more</a:t>
            </a:r>
            <a:r>
              <a:rPr sz="2500" spc="-195" dirty="0">
                <a:latin typeface="Arial Black"/>
                <a:cs typeface="Arial Black"/>
              </a:rPr>
              <a:t> </a:t>
            </a:r>
            <a:r>
              <a:rPr sz="2500" spc="-40" dirty="0">
                <a:latin typeface="Arial Black"/>
                <a:cs typeface="Arial Black"/>
              </a:rPr>
              <a:t>invasive</a:t>
            </a:r>
            <a:r>
              <a:rPr sz="2500" spc="-195" dirty="0">
                <a:latin typeface="Arial Black"/>
                <a:cs typeface="Arial Black"/>
              </a:rPr>
              <a:t> </a:t>
            </a:r>
            <a:r>
              <a:rPr sz="2500" spc="-10" dirty="0">
                <a:latin typeface="Arial Black"/>
                <a:cs typeface="Arial Black"/>
              </a:rPr>
              <a:t>analysis</a:t>
            </a:r>
            <a:endParaRPr sz="2500">
              <a:latin typeface="Arial Black"/>
              <a:cs typeface="Arial Black"/>
            </a:endParaRPr>
          </a:p>
        </p:txBody>
      </p:sp>
      <p:sp>
        <p:nvSpPr>
          <p:cNvPr id="24" name="object 24"/>
          <p:cNvSpPr txBox="1"/>
          <p:nvPr/>
        </p:nvSpPr>
        <p:spPr>
          <a:xfrm>
            <a:off x="2385241" y="7959726"/>
            <a:ext cx="3493135" cy="406400"/>
          </a:xfrm>
          <a:prstGeom prst="rect">
            <a:avLst/>
          </a:prstGeom>
        </p:spPr>
        <p:txBody>
          <a:bodyPr vert="horz" wrap="square" lIns="0" tIns="12700" rIns="0" bIns="0" rtlCol="0">
            <a:spAutoFit/>
          </a:bodyPr>
          <a:lstStyle/>
          <a:p>
            <a:pPr marL="12700">
              <a:lnSpc>
                <a:spcPct val="100000"/>
              </a:lnSpc>
              <a:spcBef>
                <a:spcPts val="100"/>
              </a:spcBef>
            </a:pPr>
            <a:r>
              <a:rPr sz="2500" spc="-65" dirty="0">
                <a:latin typeface="Arial Black"/>
                <a:cs typeface="Arial Black"/>
              </a:rPr>
              <a:t>Publication</a:t>
            </a:r>
            <a:r>
              <a:rPr sz="2500" spc="-190" dirty="0">
                <a:latin typeface="Arial Black"/>
                <a:cs typeface="Arial Black"/>
              </a:rPr>
              <a:t> </a:t>
            </a:r>
            <a:r>
              <a:rPr sz="2500" spc="-30" dirty="0">
                <a:latin typeface="Arial Black"/>
                <a:cs typeface="Arial Black"/>
              </a:rPr>
              <a:t>potential</a:t>
            </a:r>
            <a:endParaRPr sz="2500">
              <a:latin typeface="Arial Black"/>
              <a:cs typeface="Arial Black"/>
            </a:endParaRPr>
          </a:p>
        </p:txBody>
      </p:sp>
      <p:sp>
        <p:nvSpPr>
          <p:cNvPr id="25" name="object 25"/>
          <p:cNvSpPr txBox="1"/>
          <p:nvPr/>
        </p:nvSpPr>
        <p:spPr>
          <a:xfrm>
            <a:off x="1242031" y="5640020"/>
            <a:ext cx="616585" cy="3905250"/>
          </a:xfrm>
          <a:prstGeom prst="rect">
            <a:avLst/>
          </a:prstGeom>
        </p:spPr>
        <p:txBody>
          <a:bodyPr vert="horz" wrap="square" lIns="0" tIns="12700" rIns="0" bIns="0" rtlCol="0">
            <a:spAutoFit/>
          </a:bodyPr>
          <a:lstStyle/>
          <a:p>
            <a:pPr marL="79375">
              <a:lnSpc>
                <a:spcPct val="100000"/>
              </a:lnSpc>
              <a:spcBef>
                <a:spcPts val="100"/>
              </a:spcBef>
            </a:pPr>
            <a:r>
              <a:rPr sz="3500" spc="-580" dirty="0">
                <a:latin typeface="Arial Black"/>
                <a:cs typeface="Arial Black"/>
              </a:rPr>
              <a:t>01</a:t>
            </a:r>
            <a:endParaRPr sz="3500">
              <a:latin typeface="Arial Black"/>
              <a:cs typeface="Arial Black"/>
            </a:endParaRPr>
          </a:p>
          <a:p>
            <a:pPr marL="36195">
              <a:lnSpc>
                <a:spcPct val="100000"/>
              </a:lnSpc>
              <a:spcBef>
                <a:spcPts val="4580"/>
              </a:spcBef>
            </a:pPr>
            <a:r>
              <a:rPr sz="3500" spc="-85" dirty="0">
                <a:latin typeface="Arial Black"/>
                <a:cs typeface="Arial Black"/>
              </a:rPr>
              <a:t>02</a:t>
            </a:r>
            <a:endParaRPr sz="3500">
              <a:latin typeface="Arial Black"/>
              <a:cs typeface="Arial Black"/>
            </a:endParaRPr>
          </a:p>
          <a:p>
            <a:pPr marL="28575">
              <a:lnSpc>
                <a:spcPct val="100000"/>
              </a:lnSpc>
              <a:spcBef>
                <a:spcPts val="4585"/>
              </a:spcBef>
            </a:pPr>
            <a:r>
              <a:rPr sz="3500" spc="-55" dirty="0">
                <a:latin typeface="Arial Black"/>
                <a:cs typeface="Arial Black"/>
              </a:rPr>
              <a:t>03</a:t>
            </a:r>
            <a:endParaRPr sz="3500">
              <a:latin typeface="Arial Black"/>
              <a:cs typeface="Arial Black"/>
            </a:endParaRPr>
          </a:p>
          <a:p>
            <a:pPr marL="12700">
              <a:lnSpc>
                <a:spcPct val="100000"/>
              </a:lnSpc>
              <a:spcBef>
                <a:spcPts val="4580"/>
              </a:spcBef>
            </a:pPr>
            <a:r>
              <a:rPr sz="3500" spc="-25" dirty="0">
                <a:latin typeface="Arial Black"/>
                <a:cs typeface="Arial Black"/>
              </a:rPr>
              <a:t>04</a:t>
            </a:r>
            <a:endParaRPr sz="3500">
              <a:latin typeface="Arial Black"/>
              <a:cs typeface="Arial Black"/>
            </a:endParaRPr>
          </a:p>
        </p:txBody>
      </p:sp>
      <p:sp>
        <p:nvSpPr>
          <p:cNvPr id="26" name="object 26"/>
          <p:cNvSpPr txBox="1"/>
          <p:nvPr/>
        </p:nvSpPr>
        <p:spPr>
          <a:xfrm>
            <a:off x="2385241" y="9074151"/>
            <a:ext cx="3472179" cy="406400"/>
          </a:xfrm>
          <a:prstGeom prst="rect">
            <a:avLst/>
          </a:prstGeom>
        </p:spPr>
        <p:txBody>
          <a:bodyPr vert="horz" wrap="square" lIns="0" tIns="12700" rIns="0" bIns="0" rtlCol="0">
            <a:spAutoFit/>
          </a:bodyPr>
          <a:lstStyle/>
          <a:p>
            <a:pPr marL="12700">
              <a:lnSpc>
                <a:spcPct val="100000"/>
              </a:lnSpc>
              <a:spcBef>
                <a:spcPts val="100"/>
              </a:spcBef>
            </a:pPr>
            <a:r>
              <a:rPr sz="2500" spc="-55" dirty="0">
                <a:latin typeface="Arial Black"/>
                <a:cs typeface="Arial Black"/>
              </a:rPr>
              <a:t>Environmental</a:t>
            </a:r>
            <a:r>
              <a:rPr sz="2500" spc="-140" dirty="0">
                <a:latin typeface="Arial Black"/>
                <a:cs typeface="Arial Black"/>
              </a:rPr>
              <a:t> </a:t>
            </a:r>
            <a:r>
              <a:rPr sz="2500" spc="-120" dirty="0">
                <a:latin typeface="Arial Black"/>
                <a:cs typeface="Arial Black"/>
              </a:rPr>
              <a:t>Effect</a:t>
            </a:r>
            <a:endParaRPr sz="2500">
              <a:latin typeface="Arial Black"/>
              <a:cs typeface="Arial Black"/>
            </a:endParaRPr>
          </a:p>
        </p:txBody>
      </p:sp>
      <p:sp>
        <p:nvSpPr>
          <p:cNvPr id="27" name="Slide Number Placeholder 26">
            <a:extLst>
              <a:ext uri="{FF2B5EF4-FFF2-40B4-BE49-F238E27FC236}">
                <a16:creationId xmlns:a16="http://schemas.microsoft.com/office/drawing/2014/main" id="{56020168-B90C-DB45-C9E4-D712585CDA86}"/>
              </a:ext>
            </a:extLst>
          </p:cNvPr>
          <p:cNvSpPr>
            <a:spLocks noGrp="1"/>
          </p:cNvSpPr>
          <p:nvPr>
            <p:ph type="sldNum" sz="quarter" idx="7"/>
          </p:nvPr>
        </p:nvSpPr>
        <p:spPr>
          <a:xfrm>
            <a:off x="13167361" y="9566910"/>
            <a:ext cx="4206240" cy="276999"/>
          </a:xfrm>
        </p:spPr>
        <p:txBody>
          <a:bodyPr/>
          <a:lstStyle/>
          <a:p>
            <a:fld id="{B6F15528-21DE-4FAA-801E-634DDDAF4B2B}" type="slidenum">
              <a:rPr lang="en-PK" smtClean="0">
                <a:solidFill>
                  <a:schemeClr val="bg1"/>
                </a:solidFill>
              </a:rPr>
              <a:t>4</a:t>
            </a:fld>
            <a:endParaRPr lang="en-PK"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4419600" y="1"/>
            <a:ext cx="13868400" cy="10287000"/>
          </a:xfrm>
          <a:custGeom>
            <a:avLst/>
            <a:gdLst/>
            <a:ahLst/>
            <a:cxnLst/>
            <a:rect l="l" t="t" r="r" b="b"/>
            <a:pathLst>
              <a:path w="16730386" h="14505527">
                <a:moveTo>
                  <a:pt x="0" y="0"/>
                </a:moveTo>
                <a:lnTo>
                  <a:pt x="16730386" y="0"/>
                </a:lnTo>
                <a:lnTo>
                  <a:pt x="16730386" y="14505527"/>
                </a:lnTo>
                <a:lnTo>
                  <a:pt x="0" y="14505527"/>
                </a:lnTo>
                <a:lnTo>
                  <a:pt x="0" y="0"/>
                </a:lnTo>
                <a:close/>
              </a:path>
            </a:pathLst>
          </a:custGeom>
          <a:blipFill>
            <a:blip r:embed="rId2">
              <a:extLst>
                <a:ext uri="{96DAC541-7B7A-43D3-8B79-37D633B846F1}">
                  <asvg:svgBlip xmlns:asvg="http://schemas.microsoft.com/office/drawing/2016/SVG/main" r:embed="rId3"/>
                </a:ext>
              </a:extLst>
            </a:blip>
            <a:stretch>
              <a:fillRect l="-1" t="-30741" r="-85164" b="-10259"/>
            </a:stretch>
          </a:blipFill>
        </p:spPr>
        <p:txBody>
          <a:bodyPr/>
          <a:lstStyle/>
          <a:p>
            <a:endParaRPr lang="en-AE" dirty="0"/>
          </a:p>
        </p:txBody>
      </p:sp>
      <p:sp>
        <p:nvSpPr>
          <p:cNvPr id="6" name="TextBox 6"/>
          <p:cNvSpPr txBox="1"/>
          <p:nvPr/>
        </p:nvSpPr>
        <p:spPr>
          <a:xfrm>
            <a:off x="868680" y="22860"/>
            <a:ext cx="9956225" cy="1030282"/>
          </a:xfrm>
          <a:prstGeom prst="rect">
            <a:avLst/>
          </a:prstGeom>
        </p:spPr>
        <p:txBody>
          <a:bodyPr lIns="0" tIns="0" rIns="0" bIns="0" rtlCol="0" anchor="t">
            <a:spAutoFit/>
          </a:bodyPr>
          <a:lstStyle/>
          <a:p>
            <a:pPr algn="just">
              <a:lnSpc>
                <a:spcPts val="8626"/>
              </a:lnSpc>
            </a:pPr>
            <a:r>
              <a:rPr lang="en-US" sz="6000" dirty="0">
                <a:solidFill>
                  <a:srgbClr val="0B1320"/>
                </a:solidFill>
                <a:latin typeface="League Spartan"/>
              </a:rPr>
              <a:t>Literature Review</a:t>
            </a:r>
          </a:p>
        </p:txBody>
      </p:sp>
      <p:graphicFrame>
        <p:nvGraphicFramePr>
          <p:cNvPr id="4" name="Table 3">
            <a:extLst>
              <a:ext uri="{FF2B5EF4-FFF2-40B4-BE49-F238E27FC236}">
                <a16:creationId xmlns:a16="http://schemas.microsoft.com/office/drawing/2014/main" id="{D4AEF5EB-4B71-7DE7-A4E4-7ACA0DE8D340}"/>
              </a:ext>
            </a:extLst>
          </p:cNvPr>
          <p:cNvGraphicFramePr>
            <a:graphicFrameLocks noGrp="1"/>
          </p:cNvGraphicFramePr>
          <p:nvPr>
            <p:extLst>
              <p:ext uri="{D42A27DB-BD31-4B8C-83A1-F6EECF244321}">
                <p14:modId xmlns:p14="http://schemas.microsoft.com/office/powerpoint/2010/main" val="307513466"/>
              </p:ext>
            </p:extLst>
          </p:nvPr>
        </p:nvGraphicFramePr>
        <p:xfrm>
          <a:off x="868680" y="1181099"/>
          <a:ext cx="16581120" cy="8624692"/>
        </p:xfrm>
        <a:graphic>
          <a:graphicData uri="http://schemas.openxmlformats.org/drawingml/2006/table">
            <a:tbl>
              <a:tblPr firstRow="1" bandRow="1">
                <a:tableStyleId>{5C22544A-7EE6-4342-B048-85BDC9FD1C3A}</a:tableStyleId>
              </a:tblPr>
              <a:tblGrid>
                <a:gridCol w="2872914">
                  <a:extLst>
                    <a:ext uri="{9D8B030D-6E8A-4147-A177-3AD203B41FA5}">
                      <a16:colId xmlns:a16="http://schemas.microsoft.com/office/drawing/2014/main" val="618655539"/>
                    </a:ext>
                  </a:extLst>
                </a:gridCol>
                <a:gridCol w="2964006">
                  <a:extLst>
                    <a:ext uri="{9D8B030D-6E8A-4147-A177-3AD203B41FA5}">
                      <a16:colId xmlns:a16="http://schemas.microsoft.com/office/drawing/2014/main" val="1934038000"/>
                    </a:ext>
                  </a:extLst>
                </a:gridCol>
                <a:gridCol w="6174798">
                  <a:extLst>
                    <a:ext uri="{9D8B030D-6E8A-4147-A177-3AD203B41FA5}">
                      <a16:colId xmlns:a16="http://schemas.microsoft.com/office/drawing/2014/main" val="2070209452"/>
                    </a:ext>
                  </a:extLst>
                </a:gridCol>
                <a:gridCol w="4569402">
                  <a:extLst>
                    <a:ext uri="{9D8B030D-6E8A-4147-A177-3AD203B41FA5}">
                      <a16:colId xmlns:a16="http://schemas.microsoft.com/office/drawing/2014/main" val="2283905981"/>
                    </a:ext>
                  </a:extLst>
                </a:gridCol>
              </a:tblGrid>
              <a:tr h="907002">
                <a:tc>
                  <a:txBody>
                    <a:bodyPr/>
                    <a:lstStyle/>
                    <a:p>
                      <a:pPr algn="ctr"/>
                      <a:r>
                        <a:rPr lang="en-US" sz="3200" b="1" dirty="0">
                          <a:solidFill>
                            <a:schemeClr val="tx1"/>
                          </a:solidFill>
                        </a:rPr>
                        <a:t>Goal</a:t>
                      </a:r>
                    </a:p>
                  </a:txBody>
                  <a:tcPr anchor="ctr"/>
                </a:tc>
                <a:tc>
                  <a:txBody>
                    <a:bodyPr/>
                    <a:lstStyle/>
                    <a:p>
                      <a:pPr algn="ctr"/>
                      <a:r>
                        <a:rPr lang="en-US" sz="2400" b="1" dirty="0">
                          <a:solidFill>
                            <a:schemeClr val="tx1"/>
                          </a:solidFill>
                        </a:rPr>
                        <a:t>Year/Author</a:t>
                      </a:r>
                      <a:endParaRPr lang="en-PK" sz="2400" b="1" dirty="0">
                        <a:solidFill>
                          <a:schemeClr val="tx1"/>
                        </a:solidFill>
                      </a:endParaRPr>
                    </a:p>
                  </a:txBody>
                  <a:tcPr anchor="ctr"/>
                </a:tc>
                <a:tc>
                  <a:txBody>
                    <a:bodyPr/>
                    <a:lstStyle/>
                    <a:p>
                      <a:pPr algn="ctr"/>
                      <a:r>
                        <a:rPr lang="en-US" sz="2400" b="1" dirty="0">
                          <a:solidFill>
                            <a:schemeClr val="tx1"/>
                          </a:solidFill>
                        </a:rPr>
                        <a:t>Research Paper</a:t>
                      </a:r>
                      <a:endParaRPr lang="en-PK" sz="2400" b="1" dirty="0">
                        <a:solidFill>
                          <a:schemeClr val="tx1"/>
                        </a:solidFill>
                      </a:endParaRPr>
                    </a:p>
                  </a:txBody>
                  <a:tcPr anchor="ctr"/>
                </a:tc>
                <a:tc>
                  <a:txBody>
                    <a:bodyPr/>
                    <a:lstStyle/>
                    <a:p>
                      <a:pPr algn="ctr"/>
                      <a:r>
                        <a:rPr lang="en-US" sz="2400" b="1" dirty="0">
                          <a:solidFill>
                            <a:schemeClr val="tx1"/>
                          </a:solidFill>
                        </a:rPr>
                        <a:t>Method Used</a:t>
                      </a:r>
                      <a:endParaRPr lang="en-PK" sz="2400" b="1" dirty="0">
                        <a:solidFill>
                          <a:schemeClr val="tx1"/>
                        </a:solidFill>
                      </a:endParaRPr>
                    </a:p>
                  </a:txBody>
                  <a:tcPr anchor="ctr"/>
                </a:tc>
                <a:extLst>
                  <a:ext uri="{0D108BD9-81ED-4DB2-BD59-A6C34878D82A}">
                    <a16:rowId xmlns:a16="http://schemas.microsoft.com/office/drawing/2014/main" val="3075323219"/>
                  </a:ext>
                </a:extLst>
              </a:tr>
              <a:tr h="1470376">
                <a:tc>
                  <a:txBody>
                    <a:bodyPr/>
                    <a:lstStyle/>
                    <a:p>
                      <a:pPr algn="ctr"/>
                      <a:r>
                        <a:rPr lang="en-US" sz="2800" b="1" dirty="0">
                          <a:solidFill>
                            <a:schemeClr val="tx1"/>
                          </a:solidFill>
                        </a:rPr>
                        <a:t>Detection </a:t>
                      </a:r>
                    </a:p>
                  </a:txBody>
                  <a:tcPr anchor="ctr">
                    <a:solidFill>
                      <a:schemeClr val="accent1">
                        <a:lumMod val="20000"/>
                        <a:lumOff val="80000"/>
                      </a:schemeClr>
                    </a:solidFill>
                  </a:tcPr>
                </a:tc>
                <a:tc>
                  <a:txBody>
                    <a:bodyPr/>
                    <a:lstStyle/>
                    <a:p>
                      <a:pPr algn="ctr"/>
                      <a:r>
                        <a:rPr lang="en-US" sz="2000" dirty="0"/>
                        <a:t>2019</a:t>
                      </a:r>
                    </a:p>
                    <a:p>
                      <a:pPr algn="ctr"/>
                      <a:r>
                        <a:rPr lang="en-US" sz="2000" dirty="0"/>
                        <a:t>Salman et. al.</a:t>
                      </a:r>
                      <a:endParaRPr lang="en-PK" sz="2000" b="0" dirty="0">
                        <a:solidFill>
                          <a:schemeClr val="tx1"/>
                        </a:solidFill>
                      </a:endParaRPr>
                    </a:p>
                  </a:txBody>
                  <a:tcPr anchor="ctr">
                    <a:solidFill>
                      <a:schemeClr val="accent1">
                        <a:lumMod val="20000"/>
                        <a:lumOff val="80000"/>
                      </a:schemeClr>
                    </a:solidFill>
                  </a:tcPr>
                </a:tc>
                <a:tc>
                  <a:txBody>
                    <a:bodyPr/>
                    <a:lstStyle/>
                    <a:p>
                      <a:pPr algn="ctr"/>
                      <a:r>
                        <a:rPr lang="en-US" sz="2000" dirty="0"/>
                        <a:t>Automatic fish detection in underwater videos by a deep neural network-based hybrid motion learning system </a:t>
                      </a:r>
                      <a:endParaRPr lang="en-PK" sz="2000" b="0" dirty="0">
                        <a:solidFill>
                          <a:schemeClr val="tx1"/>
                        </a:solidFill>
                      </a:endParaRPr>
                    </a:p>
                  </a:txBody>
                  <a:tcPr anchor="ctr">
                    <a:solidFill>
                      <a:schemeClr val="accent1">
                        <a:lumMod val="20000"/>
                        <a:lumOff val="80000"/>
                      </a:schemeClr>
                    </a:solidFill>
                  </a:tcPr>
                </a:tc>
                <a:tc>
                  <a:txBody>
                    <a:bodyPr/>
                    <a:lstStyle/>
                    <a:p>
                      <a:pPr algn="ctr"/>
                      <a:r>
                        <a:rPr lang="en-US" sz="2000" dirty="0"/>
                        <a:t>DNN, GMM, Optical Flow, R-CNN</a:t>
                      </a:r>
                      <a:endParaRPr lang="en-PK" sz="2000"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604562162"/>
                  </a:ext>
                </a:extLst>
              </a:tr>
              <a:tr h="1611525">
                <a:tc>
                  <a:txBody>
                    <a:bodyPr/>
                    <a:lstStyle/>
                    <a:p>
                      <a:pPr algn="ctr"/>
                      <a:r>
                        <a:rPr lang="en-US" sz="2800" b="1" dirty="0">
                          <a:solidFill>
                            <a:schemeClr val="tx1"/>
                          </a:solidFill>
                        </a:rPr>
                        <a:t>Classification</a:t>
                      </a:r>
                      <a:endParaRPr lang="en-PK" sz="2800" b="1" dirty="0">
                        <a:solidFill>
                          <a:schemeClr val="tx1"/>
                        </a:solidFill>
                      </a:endParaRPr>
                    </a:p>
                  </a:txBody>
                  <a:tcPr anchor="ctr">
                    <a:solidFill>
                      <a:schemeClr val="accent1">
                        <a:lumMod val="20000"/>
                        <a:lumOff val="80000"/>
                      </a:schemeClr>
                    </a:solidFill>
                  </a:tcPr>
                </a:tc>
                <a:tc>
                  <a:txBody>
                    <a:bodyPr/>
                    <a:lstStyle/>
                    <a:p>
                      <a:pPr algn="ctr"/>
                      <a:r>
                        <a:rPr lang="en-US" sz="2000" dirty="0"/>
                        <a:t>2020</a:t>
                      </a:r>
                    </a:p>
                    <a:p>
                      <a:pPr algn="ctr"/>
                      <a:r>
                        <a:rPr lang="en-US" sz="2000" dirty="0"/>
                        <a:t>Jalal et. al.</a:t>
                      </a:r>
                      <a:endParaRPr lang="en-PK" sz="2000" b="0" dirty="0">
                        <a:solidFill>
                          <a:schemeClr val="tx1"/>
                        </a:solidFill>
                      </a:endParaRPr>
                    </a:p>
                  </a:txBody>
                  <a:tcPr anchor="ctr">
                    <a:solidFill>
                      <a:schemeClr val="accent1">
                        <a:lumMod val="20000"/>
                        <a:lumOff val="80000"/>
                      </a:schemeClr>
                    </a:solidFill>
                  </a:tcPr>
                </a:tc>
                <a:tc>
                  <a:txBody>
                    <a:bodyPr/>
                    <a:lstStyle/>
                    <a:p>
                      <a:pPr algn="ctr"/>
                      <a:r>
                        <a:rPr lang="en-US" sz="2000" b="0" dirty="0">
                          <a:solidFill>
                            <a:schemeClr val="tx1"/>
                          </a:solidFill>
                        </a:rPr>
                        <a:t>Fish detection and species classification in underwater environments using deep learning with temporal information</a:t>
                      </a:r>
                      <a:endParaRPr lang="en-PK" sz="2000" b="0" dirty="0">
                        <a:solidFill>
                          <a:schemeClr val="tx1"/>
                        </a:solidFill>
                      </a:endParaRPr>
                    </a:p>
                  </a:txBody>
                  <a:tcPr anchor="ctr">
                    <a:solidFill>
                      <a:schemeClr val="accent1">
                        <a:lumMod val="20000"/>
                        <a:lumOff val="80000"/>
                      </a:schemeClr>
                    </a:solidFill>
                  </a:tcPr>
                </a:tc>
                <a:tc>
                  <a:txBody>
                    <a:bodyPr/>
                    <a:lstStyle/>
                    <a:p>
                      <a:pPr algn="ctr"/>
                      <a:r>
                        <a:rPr lang="en-US" sz="2000" b="0" dirty="0">
                          <a:solidFill>
                            <a:schemeClr val="tx1"/>
                          </a:solidFill>
                        </a:rPr>
                        <a:t>Optical Flow, GMM, YOLO</a:t>
                      </a:r>
                      <a:endParaRPr lang="en-PK" sz="2000"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1145247034"/>
                  </a:ext>
                </a:extLst>
              </a:tr>
              <a:tr h="1443178">
                <a:tc>
                  <a:txBody>
                    <a:bodyPr/>
                    <a:lstStyle/>
                    <a:p>
                      <a:pPr algn="ctr"/>
                      <a:r>
                        <a:rPr lang="en-US" sz="2800" b="1" dirty="0">
                          <a:solidFill>
                            <a:schemeClr val="tx1"/>
                          </a:solidFill>
                        </a:rPr>
                        <a:t>Tracking</a:t>
                      </a:r>
                      <a:endParaRPr lang="en-PK" sz="2800" b="1" dirty="0">
                        <a:solidFill>
                          <a:schemeClr val="tx1"/>
                        </a:solidFill>
                      </a:endParaRPr>
                    </a:p>
                  </a:txBody>
                  <a:tcPr anchor="ctr">
                    <a:solidFill>
                      <a:schemeClr val="accent1">
                        <a:lumMod val="20000"/>
                        <a:lumOff val="80000"/>
                      </a:schemeClr>
                    </a:solidFill>
                  </a:tcPr>
                </a:tc>
                <a:tc>
                  <a:txBody>
                    <a:bodyPr/>
                    <a:lstStyle/>
                    <a:p>
                      <a:pPr algn="ctr"/>
                      <a:r>
                        <a:rPr lang="en-US" sz="2000" b="0" dirty="0">
                          <a:solidFill>
                            <a:schemeClr val="tx1"/>
                          </a:solidFill>
                        </a:rPr>
                        <a:t>2022</a:t>
                      </a:r>
                    </a:p>
                    <a:p>
                      <a:pPr algn="ctr"/>
                      <a:r>
                        <a:rPr lang="en-US" sz="2000" b="0" dirty="0">
                          <a:solidFill>
                            <a:schemeClr val="tx1"/>
                          </a:solidFill>
                        </a:rPr>
                        <a:t>Saleh et. al. </a:t>
                      </a:r>
                      <a:endParaRPr lang="en-PK" sz="2000" b="0" dirty="0">
                        <a:solidFill>
                          <a:schemeClr val="tx1"/>
                        </a:solidFill>
                      </a:endParaRPr>
                    </a:p>
                  </a:txBody>
                  <a:tcPr anchor="ctr">
                    <a:solidFill>
                      <a:schemeClr val="accent1">
                        <a:lumMod val="20000"/>
                        <a:lumOff val="80000"/>
                      </a:schemeClr>
                    </a:solidFill>
                  </a:tcPr>
                </a:tc>
                <a:tc>
                  <a:txBody>
                    <a:bodyPr/>
                    <a:lstStyle/>
                    <a:p>
                      <a:pPr algn="ctr"/>
                      <a:r>
                        <a:rPr lang="en-US" sz="2000" b="0" dirty="0">
                          <a:solidFill>
                            <a:schemeClr val="tx1"/>
                          </a:solidFill>
                        </a:rPr>
                        <a:t>Unsupervised fish trajectory tracking and segmentation</a:t>
                      </a:r>
                      <a:endParaRPr lang="en-PK" sz="2000" b="0" dirty="0">
                        <a:solidFill>
                          <a:schemeClr val="tx1"/>
                        </a:solidFill>
                      </a:endParaRPr>
                    </a:p>
                  </a:txBody>
                  <a:tcPr anchor="ctr">
                    <a:solidFill>
                      <a:schemeClr val="accent1">
                        <a:lumMod val="20000"/>
                        <a:lumOff val="80000"/>
                      </a:schemeClr>
                    </a:solidFill>
                  </a:tcPr>
                </a:tc>
                <a:tc>
                  <a:txBody>
                    <a:bodyPr/>
                    <a:lstStyle/>
                    <a:p>
                      <a:pPr algn="ctr"/>
                      <a:r>
                        <a:rPr lang="en-US" sz="2000" b="0" dirty="0">
                          <a:solidFill>
                            <a:schemeClr val="tx1"/>
                          </a:solidFill>
                        </a:rPr>
                        <a:t>Optical Flow, </a:t>
                      </a:r>
                      <a:r>
                        <a:rPr lang="en-US" sz="2000" dirty="0"/>
                        <a:t>unsupervised historical moving averages (MVA), Segmenting Objects by Locations (SoloV2)</a:t>
                      </a:r>
                      <a:endParaRPr lang="en-PK" sz="2000"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1338402780"/>
                  </a:ext>
                </a:extLst>
              </a:tr>
              <a:tr h="1641931">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b="1" dirty="0">
                          <a:solidFill>
                            <a:schemeClr val="tx1"/>
                          </a:solidFill>
                        </a:rPr>
                        <a:t>Depth Estimation</a:t>
                      </a:r>
                      <a:endParaRPr lang="en-PK" sz="2800" b="1" dirty="0">
                        <a:solidFill>
                          <a:schemeClr val="tx1"/>
                        </a:solidFill>
                      </a:endParaRPr>
                    </a:p>
                  </a:txBody>
                  <a:tcPr anchor="ctr">
                    <a:solidFill>
                      <a:schemeClr val="accent1">
                        <a:lumMod val="20000"/>
                        <a:lumOff val="80000"/>
                      </a:schemeClr>
                    </a:solidFill>
                  </a:tcPr>
                </a:tc>
                <a:tc>
                  <a:txBody>
                    <a:bodyPr/>
                    <a:lstStyle/>
                    <a:p>
                      <a:pPr algn="ctr"/>
                      <a:endParaRPr lang="en-US" sz="2000" dirty="0"/>
                    </a:p>
                    <a:p>
                      <a:pPr algn="ctr"/>
                      <a:r>
                        <a:rPr lang="en-US" sz="2000" dirty="0"/>
                        <a:t>2020 </a:t>
                      </a:r>
                    </a:p>
                    <a:p>
                      <a:pPr algn="ctr"/>
                      <a:r>
                        <a:rPr lang="en-US" sz="2000" dirty="0" err="1"/>
                        <a:t>Ranftl</a:t>
                      </a:r>
                      <a:r>
                        <a:rPr lang="en-US" sz="2000" dirty="0"/>
                        <a:t> et. al.</a:t>
                      </a:r>
                      <a:endParaRPr lang="en-PK" sz="2000" b="0" dirty="0">
                        <a:solidFill>
                          <a:schemeClr val="tx1"/>
                        </a:solidFill>
                      </a:endParaRPr>
                    </a:p>
                  </a:txBody>
                  <a:tcPr anchor="ctr">
                    <a:solidFill>
                      <a:schemeClr val="accent1">
                        <a:lumMod val="20000"/>
                        <a:lumOff val="80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dirty="0"/>
                        <a:t>Towards Robust Monocular Depth Estimation: Mixing Datasets for Zero-shot Cross-dataset Transfer</a:t>
                      </a:r>
                      <a:endParaRPr lang="en-PK" sz="2000" b="0" dirty="0">
                        <a:solidFill>
                          <a:schemeClr val="tx1"/>
                        </a:solidFill>
                      </a:endParaRPr>
                    </a:p>
                    <a:p>
                      <a:pPr algn="ctr"/>
                      <a:endParaRPr lang="en-PK" sz="2000" b="0" dirty="0">
                        <a:solidFill>
                          <a:schemeClr val="tx1"/>
                        </a:solidFill>
                      </a:endParaRPr>
                    </a:p>
                  </a:txBody>
                  <a:tcPr anchor="ctr">
                    <a:solidFill>
                      <a:schemeClr val="accent1">
                        <a:lumMod val="20000"/>
                        <a:lumOff val="80000"/>
                      </a:schemeClr>
                    </a:solidFill>
                  </a:tcPr>
                </a:tc>
                <a:tc>
                  <a:txBody>
                    <a:bodyPr/>
                    <a:lstStyle/>
                    <a:p>
                      <a:pPr algn="ctr"/>
                      <a:r>
                        <a:rPr lang="en-US" sz="2000" dirty="0"/>
                        <a:t>Scale and Shift invariant losses</a:t>
                      </a:r>
                      <a:endParaRPr lang="en-PK" sz="2000"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2687473735"/>
                  </a:ext>
                </a:extLst>
              </a:tr>
              <a:tr h="1550680">
                <a:tc>
                  <a:txBody>
                    <a:bodyPr/>
                    <a:lstStyle/>
                    <a:p>
                      <a:pPr marL="0" algn="ctr"/>
                      <a:r>
                        <a:rPr lang="en-US" sz="2800" b="1" dirty="0">
                          <a:solidFill>
                            <a:schemeClr val="tx1"/>
                          </a:solidFill>
                        </a:rPr>
                        <a:t>Biomass Calculation</a:t>
                      </a:r>
                      <a:endParaRPr lang="en-PK" sz="2800" b="1" dirty="0">
                        <a:solidFill>
                          <a:schemeClr val="tx1"/>
                        </a:solidFill>
                        <a:latin typeface="+mn-lt"/>
                        <a:ea typeface="+mn-ea"/>
                        <a:cs typeface="+mn-cs"/>
                      </a:endParaRPr>
                    </a:p>
                  </a:txBody>
                  <a:tcPr anchor="ctr">
                    <a:solidFill>
                      <a:schemeClr val="accent1">
                        <a:lumMod val="20000"/>
                        <a:lumOff val="80000"/>
                      </a:schemeClr>
                    </a:solidFill>
                  </a:tcPr>
                </a:tc>
                <a:tc>
                  <a:txBody>
                    <a:bodyPr/>
                    <a:lstStyle/>
                    <a:p>
                      <a:pPr algn="ctr"/>
                      <a:r>
                        <a:rPr lang="en-US" sz="2000" b="0" dirty="0">
                          <a:solidFill>
                            <a:schemeClr val="tx1"/>
                          </a:solidFill>
                        </a:rPr>
                        <a:t>2020</a:t>
                      </a:r>
                    </a:p>
                    <a:p>
                      <a:pPr algn="ctr"/>
                      <a:r>
                        <a:rPr lang="en-US" sz="2000" b="0" dirty="0">
                          <a:solidFill>
                            <a:schemeClr val="tx1"/>
                          </a:solidFill>
                        </a:rPr>
                        <a:t>Li et. al.</a:t>
                      </a:r>
                      <a:endParaRPr lang="en-PK" sz="2000" b="0" dirty="0">
                        <a:solidFill>
                          <a:schemeClr val="tx1"/>
                        </a:solidFill>
                      </a:endParaRPr>
                    </a:p>
                  </a:txBody>
                  <a:tcPr anchor="ctr">
                    <a:solidFill>
                      <a:schemeClr val="accent1">
                        <a:lumMod val="20000"/>
                        <a:lumOff val="80000"/>
                      </a:schemeClr>
                    </a:solidFill>
                  </a:tcPr>
                </a:tc>
                <a:tc>
                  <a:txBody>
                    <a:bodyPr/>
                    <a:lstStyle/>
                    <a:p>
                      <a:pPr algn="ctr"/>
                      <a:r>
                        <a:rPr lang="en-US" sz="2000" b="0" dirty="0">
                          <a:solidFill>
                            <a:schemeClr val="tx1"/>
                          </a:solidFill>
                        </a:rPr>
                        <a:t>Nonintrusive methods for biomass estimation in aquaculture</a:t>
                      </a:r>
                      <a:endParaRPr lang="en-PK" sz="2000" b="0" dirty="0">
                        <a:solidFill>
                          <a:schemeClr val="tx1"/>
                        </a:solidFill>
                      </a:endParaRPr>
                    </a:p>
                  </a:txBody>
                  <a:tcPr anchor="ctr">
                    <a:solidFill>
                      <a:schemeClr val="accent1">
                        <a:lumMod val="20000"/>
                        <a:lumOff val="80000"/>
                      </a:schemeClr>
                    </a:solidFill>
                  </a:tcPr>
                </a:tc>
                <a:tc>
                  <a:txBody>
                    <a:bodyPr/>
                    <a:lstStyle/>
                    <a:p>
                      <a:pPr algn="ctr"/>
                      <a:r>
                        <a:rPr lang="en-US" sz="2000" b="0" dirty="0">
                          <a:solidFill>
                            <a:schemeClr val="tx1"/>
                          </a:solidFill>
                        </a:rPr>
                        <a:t>eDNA methods, Acoustic methods, Machine Vision using IR light</a:t>
                      </a:r>
                      <a:endParaRPr lang="en-PK" sz="2000"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1359887444"/>
                  </a:ext>
                </a:extLst>
              </a:tr>
            </a:tbl>
          </a:graphicData>
        </a:graphic>
      </p:graphicFrame>
      <p:sp>
        <p:nvSpPr>
          <p:cNvPr id="2" name="Slide Number Placeholder 1">
            <a:extLst>
              <a:ext uri="{FF2B5EF4-FFF2-40B4-BE49-F238E27FC236}">
                <a16:creationId xmlns:a16="http://schemas.microsoft.com/office/drawing/2014/main" id="{8B6B8001-D62B-614C-A618-66C1A7AC1ED7}"/>
              </a:ext>
            </a:extLst>
          </p:cNvPr>
          <p:cNvSpPr>
            <a:spLocks noGrp="1"/>
          </p:cNvSpPr>
          <p:nvPr>
            <p:ph type="sldNum" sz="quarter" idx="7"/>
          </p:nvPr>
        </p:nvSpPr>
        <p:spPr/>
        <p:txBody>
          <a:bodyPr/>
          <a:lstStyle/>
          <a:p>
            <a:fld id="{B6F15528-21DE-4FAA-801E-634DDDAF4B2B}" type="slidenum">
              <a:rPr lang="en-PK" smtClean="0"/>
              <a:t>5</a:t>
            </a:fld>
            <a:endParaRPr lang="en-PK"/>
          </a:p>
        </p:txBody>
      </p:sp>
    </p:spTree>
    <p:extLst>
      <p:ext uri="{BB962C8B-B14F-4D97-AF65-F5344CB8AC3E}">
        <p14:creationId xmlns:p14="http://schemas.microsoft.com/office/powerpoint/2010/main" val="390221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2180" y="4229100"/>
            <a:ext cx="5484457" cy="5470408"/>
          </a:xfrm>
          <a:custGeom>
            <a:avLst/>
            <a:gdLst/>
            <a:ahLst/>
            <a:cxnLst/>
            <a:rect l="l" t="t" r="r" b="b"/>
            <a:pathLst>
              <a:path w="5484457" h="5470408">
                <a:moveTo>
                  <a:pt x="0" y="0"/>
                </a:moveTo>
                <a:lnTo>
                  <a:pt x="5484457" y="0"/>
                </a:lnTo>
                <a:lnTo>
                  <a:pt x="5484457" y="5470408"/>
                </a:lnTo>
                <a:lnTo>
                  <a:pt x="0" y="54704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a:off x="9144000" y="-4686300"/>
            <a:ext cx="12684976" cy="14092114"/>
          </a:xfrm>
          <a:custGeom>
            <a:avLst/>
            <a:gdLst/>
            <a:ahLst/>
            <a:cxnLst/>
            <a:rect l="l" t="t" r="r" b="b"/>
            <a:pathLst>
              <a:path w="12684976" h="14092114">
                <a:moveTo>
                  <a:pt x="0" y="0"/>
                </a:moveTo>
                <a:lnTo>
                  <a:pt x="12684976" y="0"/>
                </a:lnTo>
                <a:lnTo>
                  <a:pt x="12684976" y="14092114"/>
                </a:lnTo>
                <a:lnTo>
                  <a:pt x="0" y="14092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4" name="TextBox 4"/>
          <p:cNvSpPr txBox="1"/>
          <p:nvPr/>
        </p:nvSpPr>
        <p:spPr>
          <a:xfrm>
            <a:off x="817397" y="699640"/>
            <a:ext cx="8666016" cy="1417968"/>
          </a:xfrm>
          <a:prstGeom prst="rect">
            <a:avLst/>
          </a:prstGeom>
        </p:spPr>
        <p:txBody>
          <a:bodyPr lIns="0" tIns="0" rIns="0" bIns="0" rtlCol="0" anchor="t">
            <a:spAutoFit/>
          </a:bodyPr>
          <a:lstStyle/>
          <a:p>
            <a:pPr algn="l">
              <a:lnSpc>
                <a:spcPts val="11619"/>
              </a:lnSpc>
            </a:pPr>
            <a:r>
              <a:rPr lang="en-US" sz="8299" dirty="0">
                <a:solidFill>
                  <a:srgbClr val="0B1320"/>
                </a:solidFill>
                <a:latin typeface="League Spartan"/>
              </a:rPr>
              <a:t>Objectives</a:t>
            </a:r>
          </a:p>
        </p:txBody>
      </p:sp>
      <p:sp>
        <p:nvSpPr>
          <p:cNvPr id="5" name="TextBox 5"/>
          <p:cNvSpPr txBox="1"/>
          <p:nvPr/>
        </p:nvSpPr>
        <p:spPr>
          <a:xfrm>
            <a:off x="4765113" y="3100495"/>
            <a:ext cx="8363154" cy="1798826"/>
          </a:xfrm>
          <a:prstGeom prst="rect">
            <a:avLst/>
          </a:prstGeom>
        </p:spPr>
        <p:txBody>
          <a:bodyPr lIns="0" tIns="0" rIns="0" bIns="0" rtlCol="0" anchor="t">
            <a:spAutoFit/>
          </a:bodyPr>
          <a:lstStyle/>
          <a:p>
            <a:pPr algn="just">
              <a:lnSpc>
                <a:spcPct val="150000"/>
              </a:lnSpc>
            </a:pPr>
            <a:r>
              <a:rPr lang="en-US" sz="2800" b="1" dirty="0"/>
              <a:t>1. Develop</a:t>
            </a:r>
            <a:r>
              <a:rPr lang="en-US" sz="2800" dirty="0"/>
              <a:t> robust method for accurate fish biomass estimation from underwater videos.</a:t>
            </a:r>
          </a:p>
          <a:p>
            <a:pPr algn="just">
              <a:lnSpc>
                <a:spcPts val="4357"/>
              </a:lnSpc>
            </a:pPr>
            <a:endParaRPr lang="en-US" sz="2450" spc="29" dirty="0">
              <a:solidFill>
                <a:srgbClr val="0B1320"/>
              </a:solidFill>
              <a:latin typeface="Kollektif"/>
            </a:endParaRPr>
          </a:p>
        </p:txBody>
      </p:sp>
      <p:sp>
        <p:nvSpPr>
          <p:cNvPr id="6" name="TextBox 6"/>
          <p:cNvSpPr txBox="1"/>
          <p:nvPr/>
        </p:nvSpPr>
        <p:spPr>
          <a:xfrm>
            <a:off x="6327808" y="5143500"/>
            <a:ext cx="8835991" cy="1212833"/>
          </a:xfrm>
          <a:prstGeom prst="rect">
            <a:avLst/>
          </a:prstGeom>
        </p:spPr>
        <p:txBody>
          <a:bodyPr wrap="square" lIns="0" tIns="0" rIns="0" bIns="0" rtlCol="0" anchor="t">
            <a:spAutoFit/>
          </a:bodyPr>
          <a:lstStyle/>
          <a:p>
            <a:pPr algn="just">
              <a:lnSpc>
                <a:spcPct val="150000"/>
              </a:lnSpc>
            </a:pPr>
            <a:r>
              <a:rPr lang="en-US" sz="2800" b="1" dirty="0"/>
              <a:t>2. Apply</a:t>
            </a:r>
            <a:r>
              <a:rPr lang="en-US" sz="2800" dirty="0"/>
              <a:t> advanced techniques: CNNs, GMMs and computer vision approaches. </a:t>
            </a:r>
          </a:p>
        </p:txBody>
      </p:sp>
      <p:sp>
        <p:nvSpPr>
          <p:cNvPr id="10" name="TextBox 10"/>
          <p:cNvSpPr txBox="1"/>
          <p:nvPr/>
        </p:nvSpPr>
        <p:spPr>
          <a:xfrm>
            <a:off x="7802950" y="7277100"/>
            <a:ext cx="9646850" cy="1212833"/>
          </a:xfrm>
          <a:prstGeom prst="rect">
            <a:avLst/>
          </a:prstGeom>
        </p:spPr>
        <p:txBody>
          <a:bodyPr wrap="square" lIns="0" tIns="0" rIns="0" bIns="0" rtlCol="0" anchor="t">
            <a:spAutoFit/>
          </a:bodyPr>
          <a:lstStyle/>
          <a:p>
            <a:pPr algn="just">
              <a:lnSpc>
                <a:spcPct val="150000"/>
              </a:lnSpc>
            </a:pPr>
            <a:r>
              <a:rPr lang="en-US" sz="2800" b="1" dirty="0"/>
              <a:t>3. Enhance</a:t>
            </a:r>
            <a:r>
              <a:rPr lang="en-US" sz="2800" dirty="0"/>
              <a:t> methodologies for fish classification, tracking, and analysis in challenging underwater conditions.</a:t>
            </a:r>
          </a:p>
        </p:txBody>
      </p:sp>
      <p:sp>
        <p:nvSpPr>
          <p:cNvPr id="7" name="Slide Number Placeholder 6">
            <a:extLst>
              <a:ext uri="{FF2B5EF4-FFF2-40B4-BE49-F238E27FC236}">
                <a16:creationId xmlns:a16="http://schemas.microsoft.com/office/drawing/2014/main" id="{AD39F3C4-A82F-52DF-5D42-4CEA9DA6D9F0}"/>
              </a:ext>
            </a:extLst>
          </p:cNvPr>
          <p:cNvSpPr>
            <a:spLocks noGrp="1"/>
          </p:cNvSpPr>
          <p:nvPr>
            <p:ph type="sldNum" sz="quarter" idx="7"/>
          </p:nvPr>
        </p:nvSpPr>
        <p:spPr/>
        <p:txBody>
          <a:bodyPr/>
          <a:lstStyle/>
          <a:p>
            <a:fld id="{B6F15528-21DE-4FAA-801E-634DDDAF4B2B}" type="slidenum">
              <a:rPr lang="en-PK" smtClean="0"/>
              <a:t>6</a:t>
            </a:fld>
            <a:endParaRPr lang="en-PK"/>
          </a:p>
        </p:txBody>
      </p:sp>
    </p:spTree>
    <p:extLst>
      <p:ext uri="{BB962C8B-B14F-4D97-AF65-F5344CB8AC3E}">
        <p14:creationId xmlns:p14="http://schemas.microsoft.com/office/powerpoint/2010/main" val="1085370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3167609"/>
            <a:ext cx="11348720" cy="4174989"/>
          </a:xfrm>
          <a:prstGeom prst="rect">
            <a:avLst/>
          </a:prstGeom>
        </p:spPr>
        <p:txBody>
          <a:bodyPr vert="horz" wrap="square" lIns="0" tIns="12065" rIns="0" bIns="0" rtlCol="0">
            <a:spAutoFit/>
          </a:bodyPr>
          <a:lstStyle/>
          <a:p>
            <a:pPr marL="12700" marR="5080" rtl="0">
              <a:lnSpc>
                <a:spcPct val="115999"/>
              </a:lnSpc>
              <a:spcBef>
                <a:spcPts val="95"/>
              </a:spcBef>
            </a:pPr>
            <a:r>
              <a:rPr lang="en-US" sz="8000" dirty="0"/>
              <a:t>Fish Detection, Classification &amp; Tracking</a:t>
            </a:r>
            <a:endParaRPr sz="8000" dirty="0"/>
          </a:p>
        </p:txBody>
      </p:sp>
      <p:sp>
        <p:nvSpPr>
          <p:cNvPr id="3" name="object 3"/>
          <p:cNvSpPr/>
          <p:nvPr/>
        </p:nvSpPr>
        <p:spPr>
          <a:xfrm>
            <a:off x="0" y="0"/>
            <a:ext cx="7654925" cy="1624330"/>
          </a:xfrm>
          <a:custGeom>
            <a:avLst/>
            <a:gdLst/>
            <a:ahLst/>
            <a:cxnLst/>
            <a:rect l="l" t="t" r="r" b="b"/>
            <a:pathLst>
              <a:path w="7654925" h="1624330">
                <a:moveTo>
                  <a:pt x="7654399" y="0"/>
                </a:moveTo>
                <a:lnTo>
                  <a:pt x="0" y="1623732"/>
                </a:lnTo>
                <a:lnTo>
                  <a:pt x="0" y="0"/>
                </a:lnTo>
                <a:lnTo>
                  <a:pt x="7654399" y="0"/>
                </a:lnTo>
                <a:close/>
              </a:path>
            </a:pathLst>
          </a:custGeom>
          <a:solidFill>
            <a:srgbClr val="497082"/>
          </a:solidFill>
        </p:spPr>
        <p:txBody>
          <a:bodyPr wrap="square" lIns="0" tIns="0" rIns="0" bIns="0" rtlCol="0"/>
          <a:lstStyle/>
          <a:p>
            <a:endParaRPr/>
          </a:p>
        </p:txBody>
      </p:sp>
      <p:sp>
        <p:nvSpPr>
          <p:cNvPr id="4" name="object 4"/>
          <p:cNvSpPr/>
          <p:nvPr/>
        </p:nvSpPr>
        <p:spPr>
          <a:xfrm>
            <a:off x="11165844" y="8776172"/>
            <a:ext cx="7122159" cy="1511300"/>
          </a:xfrm>
          <a:custGeom>
            <a:avLst/>
            <a:gdLst/>
            <a:ahLst/>
            <a:cxnLst/>
            <a:rect l="l" t="t" r="r" b="b"/>
            <a:pathLst>
              <a:path w="7122159" h="1511300">
                <a:moveTo>
                  <a:pt x="7122154" y="0"/>
                </a:moveTo>
                <a:lnTo>
                  <a:pt x="7122154" y="1510827"/>
                </a:lnTo>
                <a:lnTo>
                  <a:pt x="0" y="1510827"/>
                </a:lnTo>
                <a:lnTo>
                  <a:pt x="7122154" y="0"/>
                </a:lnTo>
                <a:close/>
              </a:path>
            </a:pathLst>
          </a:custGeom>
          <a:solidFill>
            <a:srgbClr val="F2F5FA"/>
          </a:solidFill>
        </p:spPr>
        <p:txBody>
          <a:bodyPr wrap="square" lIns="0" tIns="0" rIns="0" bIns="0" rtlCol="0"/>
          <a:lstStyle/>
          <a:p>
            <a:endParaRPr/>
          </a:p>
        </p:txBody>
      </p:sp>
      <p:pic>
        <p:nvPicPr>
          <p:cNvPr id="10" name="Graphic 9" descr="Koi with solid fill">
            <a:extLst>
              <a:ext uri="{FF2B5EF4-FFF2-40B4-BE49-F238E27FC236}">
                <a16:creationId xmlns:a16="http://schemas.microsoft.com/office/drawing/2014/main" id="{DCC3E3CA-AE2E-3E70-C204-461B617328D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66123" y="3167609"/>
            <a:ext cx="4460244" cy="4460244"/>
          </a:xfrm>
          <a:prstGeom prst="rect">
            <a:avLst/>
          </a:prstGeom>
        </p:spPr>
      </p:pic>
      <p:sp>
        <p:nvSpPr>
          <p:cNvPr id="5" name="Slide Number Placeholder 4">
            <a:extLst>
              <a:ext uri="{FF2B5EF4-FFF2-40B4-BE49-F238E27FC236}">
                <a16:creationId xmlns:a16="http://schemas.microsoft.com/office/drawing/2014/main" id="{A385125E-3A48-B717-AAEA-1BD2DAD7A113}"/>
              </a:ext>
            </a:extLst>
          </p:cNvPr>
          <p:cNvSpPr>
            <a:spLocks noGrp="1"/>
          </p:cNvSpPr>
          <p:nvPr>
            <p:ph type="sldNum" sz="quarter" idx="7"/>
          </p:nvPr>
        </p:nvSpPr>
        <p:spPr/>
        <p:txBody>
          <a:bodyPr/>
          <a:lstStyle/>
          <a:p>
            <a:fld id="{B6F15528-21DE-4FAA-801E-634DDDAF4B2B}" type="slidenum">
              <a:rPr lang="en-PK" smtClean="0"/>
              <a:t>7</a:t>
            </a:fld>
            <a:endParaRPr lang="en-PK"/>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1165844" y="8776172"/>
            <a:ext cx="7122159" cy="1511300"/>
          </a:xfrm>
          <a:custGeom>
            <a:avLst/>
            <a:gdLst/>
            <a:ahLst/>
            <a:cxnLst/>
            <a:rect l="l" t="t" r="r" b="b"/>
            <a:pathLst>
              <a:path w="7122159" h="1511300">
                <a:moveTo>
                  <a:pt x="7122154" y="0"/>
                </a:moveTo>
                <a:lnTo>
                  <a:pt x="7122154" y="1510827"/>
                </a:lnTo>
                <a:lnTo>
                  <a:pt x="0" y="1510827"/>
                </a:lnTo>
                <a:lnTo>
                  <a:pt x="7122154" y="0"/>
                </a:lnTo>
                <a:close/>
              </a:path>
            </a:pathLst>
          </a:custGeom>
          <a:solidFill>
            <a:srgbClr val="F2F5FA"/>
          </a:solidFill>
        </p:spPr>
        <p:txBody>
          <a:bodyPr wrap="square" lIns="0" tIns="0" rIns="0" bIns="0" rtlCol="0"/>
          <a:lstStyle/>
          <a:p>
            <a:endParaRPr sz="1050"/>
          </a:p>
        </p:txBody>
      </p:sp>
      <p:sp>
        <p:nvSpPr>
          <p:cNvPr id="3" name="object 3"/>
          <p:cNvSpPr/>
          <p:nvPr/>
        </p:nvSpPr>
        <p:spPr>
          <a:xfrm>
            <a:off x="0" y="0"/>
            <a:ext cx="7654925" cy="1624330"/>
          </a:xfrm>
          <a:custGeom>
            <a:avLst/>
            <a:gdLst/>
            <a:ahLst/>
            <a:cxnLst/>
            <a:rect l="l" t="t" r="r" b="b"/>
            <a:pathLst>
              <a:path w="7654925" h="1624330">
                <a:moveTo>
                  <a:pt x="7654399" y="0"/>
                </a:moveTo>
                <a:lnTo>
                  <a:pt x="0" y="1623732"/>
                </a:lnTo>
                <a:lnTo>
                  <a:pt x="0" y="0"/>
                </a:lnTo>
                <a:lnTo>
                  <a:pt x="7654399" y="0"/>
                </a:lnTo>
                <a:close/>
              </a:path>
            </a:pathLst>
          </a:custGeom>
          <a:solidFill>
            <a:srgbClr val="497082"/>
          </a:solidFill>
        </p:spPr>
        <p:txBody>
          <a:bodyPr wrap="square" lIns="0" tIns="0" rIns="0" bIns="0" rtlCol="0"/>
          <a:lstStyle/>
          <a:p>
            <a:endParaRPr sz="1600"/>
          </a:p>
        </p:txBody>
      </p:sp>
      <p:sp>
        <p:nvSpPr>
          <p:cNvPr id="2" name="object 2"/>
          <p:cNvSpPr txBox="1">
            <a:spLocks noGrp="1"/>
          </p:cNvSpPr>
          <p:nvPr>
            <p:ph type="title"/>
          </p:nvPr>
        </p:nvSpPr>
        <p:spPr>
          <a:xfrm>
            <a:off x="5676900" y="516186"/>
            <a:ext cx="6934200" cy="1318823"/>
          </a:xfrm>
          <a:prstGeom prst="rect">
            <a:avLst/>
          </a:prstGeom>
        </p:spPr>
        <p:txBody>
          <a:bodyPr vert="horz" wrap="square" lIns="0" tIns="12065" rIns="0" bIns="0" rtlCol="0">
            <a:spAutoFit/>
          </a:bodyPr>
          <a:lstStyle/>
          <a:p>
            <a:pPr marL="12700" marR="5080" rtl="0">
              <a:lnSpc>
                <a:spcPct val="115999"/>
              </a:lnSpc>
              <a:spcBef>
                <a:spcPts val="95"/>
              </a:spcBef>
            </a:pPr>
            <a:r>
              <a:rPr lang="en-US" sz="8000" dirty="0"/>
              <a:t>Block Diagram</a:t>
            </a:r>
            <a:endParaRPr sz="8000" dirty="0"/>
          </a:p>
        </p:txBody>
      </p:sp>
      <p:pic>
        <p:nvPicPr>
          <p:cNvPr id="10" name="Graphic 9" descr="Koi with solid fill">
            <a:extLst>
              <a:ext uri="{FF2B5EF4-FFF2-40B4-BE49-F238E27FC236}">
                <a16:creationId xmlns:a16="http://schemas.microsoft.com/office/drawing/2014/main" id="{DCC3E3CA-AE2E-3E70-C204-461B617328D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11100" y="847090"/>
            <a:ext cx="914400" cy="914400"/>
          </a:xfrm>
          <a:prstGeom prst="rect">
            <a:avLst/>
          </a:prstGeom>
        </p:spPr>
      </p:pic>
      <p:pic>
        <p:nvPicPr>
          <p:cNvPr id="6" name="Picture 5" descr="A diagram of a map&#10;&#10;Description automatically generated">
            <a:extLst>
              <a:ext uri="{FF2B5EF4-FFF2-40B4-BE49-F238E27FC236}">
                <a16:creationId xmlns:a16="http://schemas.microsoft.com/office/drawing/2014/main" id="{B88EF859-F51E-77BC-53BF-E391DEB715C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212785" y="2247900"/>
            <a:ext cx="17862430" cy="6949631"/>
          </a:xfrm>
          <a:prstGeom prst="rect">
            <a:avLst/>
          </a:prstGeom>
        </p:spPr>
      </p:pic>
      <p:sp>
        <p:nvSpPr>
          <p:cNvPr id="5" name="Slide Number Placeholder 4">
            <a:extLst>
              <a:ext uri="{FF2B5EF4-FFF2-40B4-BE49-F238E27FC236}">
                <a16:creationId xmlns:a16="http://schemas.microsoft.com/office/drawing/2014/main" id="{9D439F80-8288-644E-1EFA-65C3F94066C9}"/>
              </a:ext>
            </a:extLst>
          </p:cNvPr>
          <p:cNvSpPr>
            <a:spLocks noGrp="1"/>
          </p:cNvSpPr>
          <p:nvPr>
            <p:ph type="sldNum" sz="quarter" idx="7"/>
          </p:nvPr>
        </p:nvSpPr>
        <p:spPr/>
        <p:txBody>
          <a:bodyPr/>
          <a:lstStyle/>
          <a:p>
            <a:fld id="{B6F15528-21DE-4FAA-801E-634DDDAF4B2B}" type="slidenum">
              <a:rPr lang="en-PK" smtClean="0"/>
              <a:t>8</a:t>
            </a:fld>
            <a:endParaRPr lang="en-PK"/>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37E8-C0D2-2347-3A2D-75E43CD16EDD}"/>
              </a:ext>
            </a:extLst>
          </p:cNvPr>
          <p:cNvSpPr>
            <a:spLocks noGrp="1"/>
          </p:cNvSpPr>
          <p:nvPr>
            <p:ph type="title"/>
          </p:nvPr>
        </p:nvSpPr>
        <p:spPr>
          <a:xfrm>
            <a:off x="764497" y="266699"/>
            <a:ext cx="16454205" cy="738664"/>
          </a:xfrm>
        </p:spPr>
        <p:txBody>
          <a:bodyPr/>
          <a:lstStyle/>
          <a:p>
            <a:pPr algn="ctr"/>
            <a:r>
              <a:rPr lang="en-AE" sz="4800" dirty="0">
                <a:solidFill>
                  <a:schemeClr val="tx1"/>
                </a:solidFill>
              </a:rPr>
              <a:t>Detection Pipeline</a:t>
            </a:r>
          </a:p>
        </p:txBody>
      </p:sp>
      <p:pic>
        <p:nvPicPr>
          <p:cNvPr id="12" name="Picture 11" descr="A screenshot of a computer&#10;&#10;Description automatically generated">
            <a:extLst>
              <a:ext uri="{FF2B5EF4-FFF2-40B4-BE49-F238E27FC236}">
                <a16:creationId xmlns:a16="http://schemas.microsoft.com/office/drawing/2014/main" id="{7A88B7D2-CD9B-1024-F98E-FFDCEBD9C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65" y="3879352"/>
            <a:ext cx="17628736" cy="5683748"/>
          </a:xfrm>
          <a:prstGeom prst="rect">
            <a:avLst/>
          </a:prstGeom>
        </p:spPr>
      </p:pic>
      <p:cxnSp>
        <p:nvCxnSpPr>
          <p:cNvPr id="14" name="Straight Arrow Connector 13">
            <a:extLst>
              <a:ext uri="{FF2B5EF4-FFF2-40B4-BE49-F238E27FC236}">
                <a16:creationId xmlns:a16="http://schemas.microsoft.com/office/drawing/2014/main" id="{AE7A9248-FAFE-78EA-1D77-9E01F9084834}"/>
              </a:ext>
            </a:extLst>
          </p:cNvPr>
          <p:cNvCxnSpPr>
            <a:cxnSpLocks/>
          </p:cNvCxnSpPr>
          <p:nvPr/>
        </p:nvCxnSpPr>
        <p:spPr>
          <a:xfrm flipV="1">
            <a:off x="6172201" y="4063500"/>
            <a:ext cx="685800" cy="108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ounded Rectangle 17">
            <a:extLst>
              <a:ext uri="{FF2B5EF4-FFF2-40B4-BE49-F238E27FC236}">
                <a16:creationId xmlns:a16="http://schemas.microsoft.com/office/drawing/2014/main" id="{7DA4383C-A93A-9374-C5AD-37390CEB15B0}"/>
              </a:ext>
            </a:extLst>
          </p:cNvPr>
          <p:cNvSpPr/>
          <p:nvPr/>
        </p:nvSpPr>
        <p:spPr>
          <a:xfrm>
            <a:off x="6324600" y="1409700"/>
            <a:ext cx="2667000" cy="2667000"/>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en-AE" sz="2400" dirty="0">
                <a:solidFill>
                  <a:schemeClr val="tx1"/>
                </a:solidFill>
              </a:rPr>
              <a:t>Detection Along with Tracking of Detected Specie to avoid deterrance in Biomass Calculations</a:t>
            </a:r>
          </a:p>
        </p:txBody>
      </p:sp>
      <p:cxnSp>
        <p:nvCxnSpPr>
          <p:cNvPr id="19" name="Straight Arrow Connector 18">
            <a:extLst>
              <a:ext uri="{FF2B5EF4-FFF2-40B4-BE49-F238E27FC236}">
                <a16:creationId xmlns:a16="http://schemas.microsoft.com/office/drawing/2014/main" id="{EA34D010-8632-8CD8-176D-BF235D902A3A}"/>
              </a:ext>
            </a:extLst>
          </p:cNvPr>
          <p:cNvCxnSpPr>
            <a:cxnSpLocks/>
          </p:cNvCxnSpPr>
          <p:nvPr/>
        </p:nvCxnSpPr>
        <p:spPr>
          <a:xfrm flipV="1">
            <a:off x="13790971" y="4396501"/>
            <a:ext cx="685800" cy="162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5A72C796-C5BE-3E69-88A6-BA985F199A17}"/>
              </a:ext>
            </a:extLst>
          </p:cNvPr>
          <p:cNvSpPr/>
          <p:nvPr/>
        </p:nvSpPr>
        <p:spPr>
          <a:xfrm>
            <a:off x="13754100" y="1251839"/>
            <a:ext cx="2933700" cy="3018661"/>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en-AE" sz="2400" dirty="0">
                <a:solidFill>
                  <a:schemeClr val="tx1"/>
                </a:solidFill>
              </a:rPr>
              <a:t>Cross Checking Yolo and GMM Detections using IOU to retain only those fish detections of GMM which were missed by Yolo</a:t>
            </a:r>
          </a:p>
        </p:txBody>
      </p:sp>
      <p:sp>
        <p:nvSpPr>
          <p:cNvPr id="4" name="Rectangle 3">
            <a:extLst>
              <a:ext uri="{FF2B5EF4-FFF2-40B4-BE49-F238E27FC236}">
                <a16:creationId xmlns:a16="http://schemas.microsoft.com/office/drawing/2014/main" id="{01DD09D7-76C3-D2A7-BB90-01A72DDB288F}"/>
              </a:ext>
            </a:extLst>
          </p:cNvPr>
          <p:cNvSpPr/>
          <p:nvPr/>
        </p:nvSpPr>
        <p:spPr>
          <a:xfrm>
            <a:off x="152400" y="1104901"/>
            <a:ext cx="18135600" cy="8915400"/>
          </a:xfrm>
          <a:prstGeom prst="rect">
            <a:avLst/>
          </a:prstGeom>
          <a:no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rtl="0"/>
            <a:endParaRPr lang="en-AE"/>
          </a:p>
        </p:txBody>
      </p:sp>
      <p:sp>
        <p:nvSpPr>
          <p:cNvPr id="3" name="Slide Number Placeholder 2">
            <a:extLst>
              <a:ext uri="{FF2B5EF4-FFF2-40B4-BE49-F238E27FC236}">
                <a16:creationId xmlns:a16="http://schemas.microsoft.com/office/drawing/2014/main" id="{55540E1B-5E69-FB5C-BB36-D786B20E18AD}"/>
              </a:ext>
            </a:extLst>
          </p:cNvPr>
          <p:cNvSpPr>
            <a:spLocks noGrp="1"/>
          </p:cNvSpPr>
          <p:nvPr>
            <p:ph type="sldNum" sz="quarter" idx="7"/>
          </p:nvPr>
        </p:nvSpPr>
        <p:spPr/>
        <p:txBody>
          <a:bodyPr/>
          <a:lstStyle/>
          <a:p>
            <a:fld id="{B6F15528-21DE-4FAA-801E-634DDDAF4B2B}" type="slidenum">
              <a:rPr lang="en-PK" smtClean="0"/>
              <a:t>9</a:t>
            </a:fld>
            <a:endParaRPr lang="en-PK"/>
          </a:p>
        </p:txBody>
      </p:sp>
    </p:spTree>
    <p:extLst>
      <p:ext uri="{BB962C8B-B14F-4D97-AF65-F5344CB8AC3E}">
        <p14:creationId xmlns:p14="http://schemas.microsoft.com/office/powerpoint/2010/main" val="303476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1656</TotalTime>
  <Words>718</Words>
  <Application>Microsoft Office PowerPoint</Application>
  <PresentationFormat>Custom</PresentationFormat>
  <Paragraphs>139</Paragraphs>
  <Slides>22</Slides>
  <Notes>0</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 MT</vt:lpstr>
      <vt:lpstr>Canva Sans Bold</vt:lpstr>
      <vt:lpstr>Kollektif</vt:lpstr>
      <vt:lpstr>League Spartan</vt:lpstr>
      <vt:lpstr>Arial</vt:lpstr>
      <vt:lpstr>Arial Black</vt:lpstr>
      <vt:lpstr>Calibri</vt:lpstr>
      <vt:lpstr>Lucida Sans</vt:lpstr>
      <vt:lpstr>Tahoma</vt:lpstr>
      <vt:lpstr>Trebuchet MS</vt:lpstr>
      <vt:lpstr>Office Theme</vt:lpstr>
      <vt:lpstr>Final Year Design Project Final Defense</vt:lpstr>
      <vt:lpstr>Introduction</vt:lpstr>
      <vt:lpstr>Problem Statement</vt:lpstr>
      <vt:lpstr>Value Proposition</vt:lpstr>
      <vt:lpstr>PowerPoint Presentation</vt:lpstr>
      <vt:lpstr>PowerPoint Presentation</vt:lpstr>
      <vt:lpstr>Fish Detection, Classification &amp; Tracking</vt:lpstr>
      <vt:lpstr>Block Diagram</vt:lpstr>
      <vt:lpstr>Detection Pipeline</vt:lpstr>
      <vt:lpstr>PowerPoint Presentation</vt:lpstr>
      <vt:lpstr>Results Comparison</vt:lpstr>
      <vt:lpstr>Results</vt:lpstr>
      <vt:lpstr>Depth Calculations  &amp; Biomass Estimation</vt:lpstr>
      <vt:lpstr>PowerPoint Presentation</vt:lpstr>
      <vt:lpstr>PowerPoint Presentation</vt:lpstr>
      <vt:lpstr>PowerPoint Presentation</vt:lpstr>
      <vt:lpstr>Implementation</vt:lpstr>
      <vt:lpstr>Implementation</vt:lpstr>
      <vt:lpstr>Implementation</vt:lpstr>
      <vt:lpstr>Deliverables Upload Status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VPN SpyGlass Proposal Defense </dc:title>
  <dc:creator>habdullah_bscs20seecs</dc:creator>
  <cp:keywords>DAFr5b-fWec,BAFTaMFQBY0</cp:keywords>
  <cp:lastModifiedBy>Asif Ali</cp:lastModifiedBy>
  <cp:revision>59</cp:revision>
  <dcterms:created xsi:type="dcterms:W3CDTF">2024-02-25T18:42:02Z</dcterms:created>
  <dcterms:modified xsi:type="dcterms:W3CDTF">2024-04-24T04:57:40Z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2023-09-15T00:00:00Z</vt:filetime>
  </property>
  <property fmtid="{D5CDD505-2E9C-101B-9397-08002B2CF9AE}" pid="3" name="Creator">
    <vt:lpwstr>Canva</vt:lpwstr>
  </property>
  <property fmtid="{D5CDD505-2E9C-101B-9397-08002B2CF9AE}" pid="4" name="LastSaved">
    <vt:filetime>2024-02-25T00:00:00Z</vt:filetime>
  </property>
  <property fmtid="{D5CDD505-2E9C-101B-9397-08002B2CF9AE}" pid="5" name="Producer">
    <vt:lpwstr>Canva</vt:lpwstr>
  </property>
</Properties>
</file>